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1" r:id="rId2"/>
    <p:sldId id="262" r:id="rId3"/>
    <p:sldId id="263" r:id="rId4"/>
    <p:sldId id="264" r:id="rId5"/>
    <p:sldId id="265" r:id="rId6"/>
    <p:sldId id="257" r:id="rId7"/>
    <p:sldId id="258" r:id="rId8"/>
    <p:sldId id="259" r:id="rId9"/>
    <p:sldId id="260" r:id="rId10"/>
  </p:sldIdLst>
  <p:sldSz cx="9144000" cy="6858000" type="screen4x3"/>
  <p:notesSz cx="6858000" cy="9144000"/>
  <p:defaultTextStyle>
    <a:defPPr>
      <a:defRPr lang="da-DK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3529-DB5C-5048-B5FB-8608C832E299}" type="datetimeFigureOut">
              <a:rPr lang="da-DK" smtClean="0"/>
              <a:t>17/10/2013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27E77-9C60-454C-8EDD-DBE52B3055E8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3529-DB5C-5048-B5FB-8608C832E299}" type="datetimeFigureOut">
              <a:rPr lang="da-DK" smtClean="0"/>
              <a:t>17/10/2013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27E77-9C60-454C-8EDD-DBE52B3055E8}" type="slidenum">
              <a:rPr lang="da-DK" smtClean="0"/>
              <a:t>‹#›</a:t>
            </a:fld>
            <a:endParaRPr lang="da-DK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3529-DB5C-5048-B5FB-8608C832E299}" type="datetimeFigureOut">
              <a:rPr lang="da-DK" smtClean="0"/>
              <a:t>17/10/2013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27E77-9C60-454C-8EDD-DBE52B3055E8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3529-DB5C-5048-B5FB-8608C832E299}" type="datetimeFigureOut">
              <a:rPr lang="da-DK" smtClean="0"/>
              <a:t>17/10/2013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27E77-9C60-454C-8EDD-DBE52B3055E8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3529-DB5C-5048-B5FB-8608C832E299}" type="datetimeFigureOut">
              <a:rPr lang="da-DK" smtClean="0"/>
              <a:t>17/10/2013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27E77-9C60-454C-8EDD-DBE52B3055E8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3529-DB5C-5048-B5FB-8608C832E299}" type="datetimeFigureOut">
              <a:rPr lang="da-DK" smtClean="0"/>
              <a:t>17/10/2013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27E77-9C60-454C-8EDD-DBE52B3055E8}" type="slidenum">
              <a:rPr lang="da-DK" smtClean="0"/>
              <a:t>‹#›</a:t>
            </a:fld>
            <a:endParaRPr lang="da-DK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3529-DB5C-5048-B5FB-8608C832E299}" type="datetimeFigureOut">
              <a:rPr lang="da-DK" smtClean="0"/>
              <a:t>17/10/2013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27E77-9C60-454C-8EDD-DBE52B3055E8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3529-DB5C-5048-B5FB-8608C832E299}" type="datetimeFigureOut">
              <a:rPr lang="da-DK" smtClean="0"/>
              <a:t>17/10/2013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27E77-9C60-454C-8EDD-DBE52B3055E8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3529-DB5C-5048-B5FB-8608C832E299}" type="datetimeFigureOut">
              <a:rPr lang="da-DK" smtClean="0"/>
              <a:t>17/10/2013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27E77-9C60-454C-8EDD-DBE52B3055E8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3529-DB5C-5048-B5FB-8608C832E299}" type="datetimeFigureOut">
              <a:rPr lang="da-DK" smtClean="0"/>
              <a:t>17/10/2013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27E77-9C60-454C-8EDD-DBE52B3055E8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3529-DB5C-5048-B5FB-8608C832E299}" type="datetimeFigureOut">
              <a:rPr lang="da-DK" smtClean="0"/>
              <a:t>17/10/2013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27E77-9C60-454C-8EDD-DBE52B3055E8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3529-DB5C-5048-B5FB-8608C832E299}" type="datetimeFigureOut">
              <a:rPr lang="da-DK" smtClean="0"/>
              <a:t>17/10/2013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27E77-9C60-454C-8EDD-DBE52B3055E8}" type="slidenum">
              <a:rPr lang="da-DK" smtClean="0"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7EA3529-DB5C-5048-B5FB-8608C832E299}" type="datetimeFigureOut">
              <a:rPr lang="da-DK" smtClean="0"/>
              <a:t>17/10/2013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F4127E77-9C60-454C-8EDD-DBE52B3055E8}" type="slidenum">
              <a:rPr lang="da-DK" smtClean="0"/>
              <a:t>‹#›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 </a:t>
            </a:r>
            <a:r>
              <a:rPr lang="da-DK" dirty="0" err="1" smtClean="0"/>
              <a:t>Closing</a:t>
            </a:r>
            <a:r>
              <a:rPr lang="da-DK" dirty="0" smtClean="0"/>
              <a:t> </a:t>
            </a:r>
            <a:r>
              <a:rPr lang="da-DK" dirty="0" smtClean="0"/>
              <a:t>of </a:t>
            </a:r>
            <a:r>
              <a:rPr lang="da-DK" dirty="0" smtClean="0"/>
              <a:t>the EIX WG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53513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Closing</a:t>
            </a:r>
            <a:r>
              <a:rPr lang="da-DK" dirty="0" smtClean="0"/>
              <a:t> of </a:t>
            </a:r>
            <a:r>
              <a:rPr lang="da-DK" dirty="0" smtClean="0"/>
              <a:t>EIX WG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 smtClean="0"/>
          </a:p>
          <a:p>
            <a:r>
              <a:rPr lang="da-DK" dirty="0" err="1" smtClean="0"/>
              <a:t>Some</a:t>
            </a:r>
            <a:r>
              <a:rPr lang="da-DK" dirty="0" smtClean="0"/>
              <a:t> </a:t>
            </a:r>
            <a:r>
              <a:rPr lang="da-DK" dirty="0" smtClean="0"/>
              <a:t>concerns</a:t>
            </a:r>
            <a:r>
              <a:rPr lang="da-DK" dirty="0" smtClean="0"/>
              <a:t> from the WG on charter of EIX </a:t>
            </a:r>
          </a:p>
          <a:p>
            <a:r>
              <a:rPr lang="da-DK" dirty="0" smtClean="0"/>
              <a:t>EIX WG has </a:t>
            </a:r>
            <a:r>
              <a:rPr lang="da-DK" dirty="0" smtClean="0"/>
              <a:t>been</a:t>
            </a:r>
            <a:r>
              <a:rPr lang="da-DK" dirty="0" smtClean="0"/>
              <a:t> a </a:t>
            </a:r>
            <a:r>
              <a:rPr lang="da-DK" dirty="0" smtClean="0"/>
              <a:t>great</a:t>
            </a:r>
            <a:r>
              <a:rPr lang="da-DK" dirty="0" smtClean="0"/>
              <a:t> </a:t>
            </a:r>
            <a:r>
              <a:rPr lang="da-DK" dirty="0" smtClean="0"/>
              <a:t>success</a:t>
            </a:r>
            <a:endParaRPr lang="da-DK" dirty="0" smtClean="0"/>
          </a:p>
          <a:p>
            <a:pPr lvl="1"/>
            <a:r>
              <a:rPr lang="da-DK" dirty="0" smtClean="0"/>
              <a:t>Formation of Euro-IX and EPF</a:t>
            </a:r>
          </a:p>
          <a:p>
            <a:r>
              <a:rPr lang="da-DK" dirty="0" smtClean="0"/>
              <a:t>Original </a:t>
            </a:r>
            <a:r>
              <a:rPr lang="da-DK" dirty="0" smtClean="0"/>
              <a:t>scope</a:t>
            </a:r>
            <a:r>
              <a:rPr lang="da-DK" dirty="0" smtClean="0"/>
              <a:t> </a:t>
            </a:r>
            <a:r>
              <a:rPr lang="da-DK" dirty="0" smtClean="0"/>
              <a:t>needs</a:t>
            </a:r>
            <a:r>
              <a:rPr lang="da-DK" dirty="0" smtClean="0"/>
              <a:t> to </a:t>
            </a:r>
            <a:r>
              <a:rPr lang="da-DK" dirty="0" smtClean="0"/>
              <a:t>change</a:t>
            </a:r>
            <a:endParaRPr lang="da-DK" dirty="0" smtClean="0"/>
          </a:p>
          <a:p>
            <a:r>
              <a:rPr lang="da-DK" dirty="0" smtClean="0"/>
              <a:t>Requirement</a:t>
            </a:r>
            <a:r>
              <a:rPr lang="da-DK" dirty="0" smtClean="0"/>
              <a:t> from RIPE </a:t>
            </a:r>
            <a:r>
              <a:rPr lang="da-DK" dirty="0" smtClean="0"/>
              <a:t>community</a:t>
            </a:r>
            <a:r>
              <a:rPr lang="da-DK" dirty="0" smtClean="0"/>
              <a:t> to </a:t>
            </a:r>
            <a:r>
              <a:rPr lang="da-DK" dirty="0" smtClean="0"/>
              <a:t>broaden</a:t>
            </a:r>
            <a:r>
              <a:rPr lang="da-DK" dirty="0" smtClean="0"/>
              <a:t> </a:t>
            </a:r>
            <a:r>
              <a:rPr lang="da-DK" dirty="0" smtClean="0"/>
              <a:t>existing</a:t>
            </a:r>
            <a:r>
              <a:rPr lang="da-DK" dirty="0" smtClean="0"/>
              <a:t> </a:t>
            </a:r>
            <a:r>
              <a:rPr lang="da-DK" dirty="0" smtClean="0"/>
              <a:t>scope</a:t>
            </a:r>
            <a:endParaRPr lang="da-DK" dirty="0" smtClean="0"/>
          </a:p>
        </p:txBody>
      </p:sp>
    </p:spTree>
    <p:extLst>
      <p:ext uri="{BB962C8B-B14F-4D97-AF65-F5344CB8AC3E}">
        <p14:creationId xmlns:p14="http://schemas.microsoft.com/office/powerpoint/2010/main" val="1238017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Closing</a:t>
            </a:r>
            <a:r>
              <a:rPr lang="da-DK" dirty="0" smtClean="0"/>
              <a:t> of </a:t>
            </a:r>
            <a:r>
              <a:rPr lang="da-DK" dirty="0"/>
              <a:t>EIX WG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a-DK" dirty="0"/>
          </a:p>
          <a:p>
            <a:r>
              <a:rPr lang="da-DK" dirty="0" err="1" smtClean="0"/>
              <a:t>Proposal</a:t>
            </a:r>
            <a:r>
              <a:rPr lang="da-DK" dirty="0" smtClean="0"/>
              <a:t> </a:t>
            </a:r>
            <a:r>
              <a:rPr lang="da-DK" dirty="0" smtClean="0"/>
              <a:t>to </a:t>
            </a:r>
            <a:r>
              <a:rPr lang="da-DK" dirty="0" smtClean="0"/>
              <a:t>dissolve</a:t>
            </a:r>
            <a:r>
              <a:rPr lang="da-DK" dirty="0" smtClean="0"/>
              <a:t> EIX WG</a:t>
            </a:r>
          </a:p>
          <a:p>
            <a:r>
              <a:rPr lang="da-DK" dirty="0" smtClean="0"/>
              <a:t>Consensus</a:t>
            </a:r>
            <a:r>
              <a:rPr lang="da-DK" dirty="0" smtClean="0"/>
              <a:t> from the WG to </a:t>
            </a:r>
            <a:r>
              <a:rPr lang="da-DK" dirty="0" smtClean="0"/>
              <a:t>dissolve</a:t>
            </a:r>
            <a:r>
              <a:rPr lang="da-DK" dirty="0" smtClean="0"/>
              <a:t> EIX and </a:t>
            </a:r>
            <a:r>
              <a:rPr lang="da-DK" dirty="0" smtClean="0"/>
              <a:t>create</a:t>
            </a:r>
            <a:r>
              <a:rPr lang="da-DK" dirty="0" smtClean="0"/>
              <a:t> a </a:t>
            </a:r>
            <a:r>
              <a:rPr lang="da-DK" dirty="0" smtClean="0"/>
              <a:t>BoF</a:t>
            </a:r>
            <a:endParaRPr lang="da-DK" dirty="0" smtClean="0"/>
          </a:p>
          <a:p>
            <a:r>
              <a:rPr lang="da-DK" b="1" dirty="0" smtClean="0"/>
              <a:t>A BIG </a:t>
            </a:r>
            <a:r>
              <a:rPr lang="da-DK" b="1" dirty="0" err="1" smtClean="0"/>
              <a:t>Thank</a:t>
            </a:r>
            <a:r>
              <a:rPr lang="da-DK" b="1" dirty="0" smtClean="0"/>
              <a:t> </a:t>
            </a:r>
            <a:r>
              <a:rPr lang="da-DK" b="1" dirty="0" err="1"/>
              <a:t>Y</a:t>
            </a:r>
            <a:r>
              <a:rPr lang="da-DK" b="1" dirty="0" err="1" smtClean="0"/>
              <a:t>ou</a:t>
            </a:r>
            <a:r>
              <a:rPr lang="da-DK" b="1" dirty="0" smtClean="0"/>
              <a:t> </a:t>
            </a:r>
            <a:r>
              <a:rPr lang="da-DK" b="1" dirty="0" smtClean="0"/>
              <a:t>to EIX WG Chairs </a:t>
            </a:r>
            <a:r>
              <a:rPr lang="da-DK" b="1" dirty="0" err="1" smtClean="0"/>
              <a:t>Fearghas</a:t>
            </a:r>
            <a:r>
              <a:rPr lang="da-DK" b="1" dirty="0" smtClean="0"/>
              <a:t> </a:t>
            </a:r>
            <a:r>
              <a:rPr lang="da-DK" b="1" dirty="0" err="1" smtClean="0"/>
              <a:t>McKay</a:t>
            </a:r>
            <a:r>
              <a:rPr lang="da-DK" b="1" dirty="0" smtClean="0"/>
              <a:t> </a:t>
            </a:r>
            <a:r>
              <a:rPr lang="da-DK" b="1" dirty="0" smtClean="0"/>
              <a:t>and </a:t>
            </a:r>
            <a:r>
              <a:rPr lang="da-DK" b="1" dirty="0" smtClean="0"/>
              <a:t>Andy Davidson</a:t>
            </a:r>
            <a:endParaRPr lang="da-DK" b="1" dirty="0" smtClean="0"/>
          </a:p>
        </p:txBody>
      </p:sp>
    </p:spTree>
    <p:extLst>
      <p:ext uri="{BB962C8B-B14F-4D97-AF65-F5344CB8AC3E}">
        <p14:creationId xmlns:p14="http://schemas.microsoft.com/office/powerpoint/2010/main" val="1512477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 of EIX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 smtClean="0"/>
          </a:p>
          <a:p>
            <a:r>
              <a:rPr lang="da-DK" dirty="0" err="1" smtClean="0"/>
              <a:t>Organisers</a:t>
            </a:r>
            <a:r>
              <a:rPr lang="da-DK" dirty="0" smtClean="0"/>
              <a:t> </a:t>
            </a:r>
            <a:r>
              <a:rPr lang="da-DK" dirty="0"/>
              <a:t>of </a:t>
            </a:r>
            <a:r>
              <a:rPr lang="da-DK" dirty="0" err="1"/>
              <a:t>BoF</a:t>
            </a:r>
            <a:r>
              <a:rPr lang="da-DK" dirty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:</a:t>
            </a:r>
            <a:endParaRPr lang="da-DK" dirty="0"/>
          </a:p>
          <a:p>
            <a:pPr lvl="1"/>
            <a:r>
              <a:rPr lang="da-DK" dirty="0"/>
              <a:t>Ren Provo, Apple</a:t>
            </a:r>
          </a:p>
          <a:p>
            <a:pPr lvl="1"/>
            <a:r>
              <a:rPr lang="da-DK" dirty="0" err="1"/>
              <a:t>Mauro</a:t>
            </a:r>
            <a:r>
              <a:rPr lang="da-DK" dirty="0"/>
              <a:t> </a:t>
            </a:r>
            <a:r>
              <a:rPr lang="da-DK" dirty="0" err="1"/>
              <a:t>Magrassi,Mix</a:t>
            </a:r>
            <a:r>
              <a:rPr lang="da-DK" dirty="0"/>
              <a:t> Milan</a:t>
            </a:r>
          </a:p>
          <a:p>
            <a:pPr lvl="1"/>
            <a:r>
              <a:rPr lang="da-DK" dirty="0"/>
              <a:t>Edwin </a:t>
            </a:r>
            <a:r>
              <a:rPr lang="da-DK" dirty="0" err="1"/>
              <a:t>Punt</a:t>
            </a:r>
            <a:r>
              <a:rPr lang="da-DK" dirty="0"/>
              <a:t>, NL-IX</a:t>
            </a:r>
          </a:p>
          <a:p>
            <a:pPr lvl="1"/>
            <a:r>
              <a:rPr lang="da-DK" dirty="0"/>
              <a:t>Martin Levy, </a:t>
            </a:r>
            <a:r>
              <a:rPr lang="da-DK" dirty="0" err="1" smtClean="0"/>
              <a:t>Hurricane</a:t>
            </a:r>
            <a:r>
              <a:rPr lang="da-DK" dirty="0" smtClean="0"/>
              <a:t> Electric </a:t>
            </a:r>
            <a:endParaRPr lang="da-DK" dirty="0"/>
          </a:p>
          <a:p>
            <a:pPr lvl="1"/>
            <a:r>
              <a:rPr lang="da-DK" dirty="0"/>
              <a:t>Nina Bargisen, </a:t>
            </a:r>
            <a:r>
              <a:rPr lang="da-DK" dirty="0" err="1" smtClean="0"/>
              <a:t>Netflix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252626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“Connect BOF”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648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Connect BOF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“Connect BOF” – proposed name</a:t>
            </a:r>
          </a:p>
          <a:p>
            <a:r>
              <a:rPr lang="en-GB" dirty="0" smtClean="0"/>
              <a:t>Dual </a:t>
            </a:r>
            <a:r>
              <a:rPr lang="en-GB" dirty="0" smtClean="0"/>
              <a:t>purpose of the </a:t>
            </a:r>
            <a:r>
              <a:rPr lang="en-GB" dirty="0" smtClean="0"/>
              <a:t>BOF</a:t>
            </a:r>
            <a:endParaRPr lang="en-GB" dirty="0" smtClean="0"/>
          </a:p>
          <a:p>
            <a:pPr lvl="1"/>
            <a:r>
              <a:rPr lang="en-GB" dirty="0" smtClean="0"/>
              <a:t>Discuss and agree on Charter for a future Connect-</a:t>
            </a:r>
            <a:r>
              <a:rPr lang="en-GB" dirty="0" err="1" smtClean="0"/>
              <a:t>wg</a:t>
            </a:r>
            <a:endParaRPr lang="en-GB" dirty="0" smtClean="0"/>
          </a:p>
          <a:p>
            <a:pPr lvl="1"/>
            <a:r>
              <a:rPr lang="en-GB" dirty="0" smtClean="0"/>
              <a:t>Present content that may belong in the Connect-</a:t>
            </a:r>
            <a:r>
              <a:rPr lang="en-GB" dirty="0" err="1" smtClean="0"/>
              <a:t>wg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4553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Connect BOF initial </a:t>
            </a:r>
            <a:r>
              <a:rPr lang="da-DK" dirty="0" err="1" smtClean="0"/>
              <a:t>Topic</a:t>
            </a:r>
            <a:r>
              <a:rPr lang="da-DK" dirty="0" smtClean="0"/>
              <a:t> list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dirty="0" smtClean="0"/>
              <a:t>IP interconnection</a:t>
            </a:r>
          </a:p>
          <a:p>
            <a:r>
              <a:rPr lang="en-GB" dirty="0" smtClean="0"/>
              <a:t>Voice &amp; Data (IPX/GRX)</a:t>
            </a:r>
          </a:p>
          <a:p>
            <a:r>
              <a:rPr lang="en-GB" dirty="0" smtClean="0"/>
              <a:t>Regulation and the Internet</a:t>
            </a:r>
          </a:p>
          <a:p>
            <a:r>
              <a:rPr lang="en-GB" dirty="0" smtClean="0"/>
              <a:t>State of the </a:t>
            </a:r>
            <a:r>
              <a:rPr lang="en-GB" dirty="0" smtClean="0"/>
              <a:t>Internet </a:t>
            </a:r>
            <a:endParaRPr lang="en-GB" dirty="0" smtClean="0"/>
          </a:p>
          <a:p>
            <a:r>
              <a:rPr lang="en-GB" dirty="0" smtClean="0"/>
              <a:t>New development in the IXP landscape (not marketing)</a:t>
            </a:r>
          </a:p>
          <a:p>
            <a:r>
              <a:rPr lang="en-GB" dirty="0" smtClean="0"/>
              <a:t>EURO-IX slot about ISP tools and where to find IXP status</a:t>
            </a:r>
          </a:p>
          <a:p>
            <a:r>
              <a:rPr lang="en-GB" dirty="0" smtClean="0"/>
              <a:t>Data </a:t>
            </a:r>
            <a:r>
              <a:rPr lang="en-GB" dirty="0" err="1" smtClean="0"/>
              <a:t>center</a:t>
            </a:r>
            <a:r>
              <a:rPr lang="en-GB" dirty="0" smtClean="0"/>
              <a:t> ecosystem</a:t>
            </a:r>
          </a:p>
          <a:p>
            <a:r>
              <a:rPr lang="en-GB" dirty="0" smtClean="0"/>
              <a:t>Interconnecting best practices</a:t>
            </a:r>
          </a:p>
          <a:p>
            <a:r>
              <a:rPr lang="en-GB" dirty="0" smtClean="0"/>
              <a:t>Interconnections in emerging markets</a:t>
            </a:r>
          </a:p>
          <a:p>
            <a:r>
              <a:rPr lang="en-GB" dirty="0" smtClean="0"/>
              <a:t>Technical topics related to </a:t>
            </a:r>
            <a:r>
              <a:rPr lang="en-GB" dirty="0" smtClean="0"/>
              <a:t>interconnections</a:t>
            </a:r>
          </a:p>
          <a:p>
            <a:r>
              <a:rPr lang="en-GB" dirty="0" smtClean="0"/>
              <a:t>Cross border, terrestrial and undersea cables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7729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Connect BOF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 smtClean="0"/>
          </a:p>
          <a:p>
            <a:r>
              <a:rPr lang="da-DK" dirty="0" smtClean="0"/>
              <a:t>A </a:t>
            </a:r>
            <a:r>
              <a:rPr lang="da-DK" dirty="0" smtClean="0"/>
              <a:t>future Connect-</a:t>
            </a:r>
            <a:r>
              <a:rPr lang="da-DK" dirty="0" err="1" smtClean="0"/>
              <a:t>wg</a:t>
            </a:r>
            <a:r>
              <a:rPr lang="da-DK" dirty="0" smtClean="0"/>
              <a:t> </a:t>
            </a:r>
            <a:r>
              <a:rPr lang="da-DK" dirty="0" err="1" smtClean="0"/>
              <a:t>will</a:t>
            </a:r>
            <a:r>
              <a:rPr lang="da-DK" dirty="0" smtClean="0"/>
              <a:t> have overlaps with at </a:t>
            </a:r>
            <a:r>
              <a:rPr lang="da-DK" dirty="0" err="1" smtClean="0"/>
              <a:t>least</a:t>
            </a:r>
            <a:r>
              <a:rPr lang="da-DK" dirty="0"/>
              <a:t> </a:t>
            </a:r>
            <a:r>
              <a:rPr lang="da-DK" dirty="0" err="1" smtClean="0"/>
              <a:t>Cooporation-wg</a:t>
            </a:r>
            <a:r>
              <a:rPr lang="da-DK" dirty="0"/>
              <a:t> </a:t>
            </a:r>
            <a:r>
              <a:rPr lang="da-DK" dirty="0" smtClean="0"/>
              <a:t>and perhaps </a:t>
            </a:r>
            <a:r>
              <a:rPr lang="da-DK" dirty="0" err="1" smtClean="0"/>
              <a:t>others</a:t>
            </a:r>
            <a:endParaRPr lang="da-DK" dirty="0" smtClean="0"/>
          </a:p>
          <a:p>
            <a:endParaRPr lang="da-DK" dirty="0" smtClean="0"/>
          </a:p>
          <a:p>
            <a:pPr lvl="1"/>
            <a:r>
              <a:rPr lang="da-DK" dirty="0" smtClean="0"/>
              <a:t>Will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discussed</a:t>
            </a:r>
            <a:r>
              <a:rPr lang="da-DK" dirty="0" smtClean="0"/>
              <a:t> in BOF</a:t>
            </a:r>
          </a:p>
          <a:p>
            <a:endParaRPr lang="da-DK" dirty="0"/>
          </a:p>
          <a:p>
            <a:pPr marL="0" indent="0">
              <a:buNone/>
            </a:pPr>
            <a:endParaRPr lang="da-DK" dirty="0" smtClean="0"/>
          </a:p>
          <a:p>
            <a:pPr lvl="1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560639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JOIN the Connect BOF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Connect-BOF  at RIPE68</a:t>
            </a:r>
          </a:p>
          <a:p>
            <a:r>
              <a:rPr lang="da-DK" dirty="0" err="1" smtClean="0"/>
              <a:t>Mailing</a:t>
            </a:r>
            <a:r>
              <a:rPr lang="da-DK" dirty="0" smtClean="0"/>
              <a:t> list:</a:t>
            </a:r>
          </a:p>
          <a:p>
            <a:pPr lvl="1"/>
            <a:r>
              <a:rPr lang="da-DK" smtClean="0"/>
              <a:t>Connect-bof@</a:t>
            </a:r>
            <a:r>
              <a:rPr lang="da-DK" dirty="0" err="1" smtClean="0"/>
              <a:t>ripe.net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713722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1236</TotalTime>
  <Words>259</Words>
  <Application>Microsoft Macintosh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Breeze</vt:lpstr>
      <vt:lpstr> Closing of the EIX WG</vt:lpstr>
      <vt:lpstr>Closing of EIX WG</vt:lpstr>
      <vt:lpstr>Closing of EIX WG</vt:lpstr>
      <vt:lpstr>Closing of EIX</vt:lpstr>
      <vt:lpstr>“Connect BOF”</vt:lpstr>
      <vt:lpstr>Connect BOF</vt:lpstr>
      <vt:lpstr>Connect BOF initial Topic list</vt:lpstr>
      <vt:lpstr>Connect BOF</vt:lpstr>
      <vt:lpstr>JOIN the Connect BOF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Connect-BOF</dc:title>
  <dc:creator>Nina Bargisen</dc:creator>
  <cp:lastModifiedBy>Bijal Sanghani</cp:lastModifiedBy>
  <cp:revision>15</cp:revision>
  <dcterms:created xsi:type="dcterms:W3CDTF">2013-10-17T10:52:35Z</dcterms:created>
  <dcterms:modified xsi:type="dcterms:W3CDTF">2013-10-18T07:43:52Z</dcterms:modified>
</cp:coreProperties>
</file>