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5" d="100"/>
          <a:sy n="95" d="100"/>
        </p:scale>
        <p:origin x="-1776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57282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47758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25556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97808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87975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8060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91375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9805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75312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86229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75859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90B950-71D6-1E40-B772-E97B7E54B5EA}" type="datetimeFigureOut">
              <a:rPr lang="en-US" smtClean="0"/>
              <a:t>10/16/13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93C370-2299-964A-9F22-31B5EB01E5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41678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hyperlink" Target="http://as1280.peeringdb.com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Peering Personal</a:t>
            </a:r>
            <a:br>
              <a:rPr lang="en-US" dirty="0" smtClean="0"/>
            </a:br>
            <a:r>
              <a:rPr lang="en-US" sz="2200" dirty="0" smtClean="0"/>
              <a:t>Peter Losher, Internet Systems Consortium (ISC)</a:t>
            </a:r>
            <a:endParaRPr lang="en-US" sz="22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AS1280/3557 (and 50+ other AS’)</a:t>
            </a:r>
          </a:p>
          <a:p>
            <a:r>
              <a:rPr lang="en-US" dirty="0" smtClean="0">
                <a:hlinkClick r:id="rId2"/>
              </a:rPr>
              <a:t>http://as1280.peeringdb.com/</a:t>
            </a:r>
            <a:endParaRPr lang="en-US" dirty="0" smtClean="0"/>
          </a:p>
          <a:p>
            <a:r>
              <a:rPr lang="en-US" smtClean="0"/>
              <a:t>ISC/F.ROOT-SERVERS.NET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11819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26</Words>
  <Application>Microsoft Macintosh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Peering Personal Peter Losher, Internet Systems Consortium (ISC)</vt:lpstr>
    </vt:vector>
  </TitlesOfParts>
  <Company>Internet Systems Consortium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Peering Personal Peter Losher, Internet Systems Consortium (ISC)</dc:title>
  <dc:creator>Peter Losher</dc:creator>
  <cp:lastModifiedBy>Peter Losher</cp:lastModifiedBy>
  <cp:revision>1</cp:revision>
  <dcterms:created xsi:type="dcterms:W3CDTF">2013-10-17T06:21:47Z</dcterms:created>
  <dcterms:modified xsi:type="dcterms:W3CDTF">2013-10-17T06:26:23Z</dcterms:modified>
</cp:coreProperties>
</file>

<file path=docProps/thumbnail.jpeg>
</file>