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6" r:id="rId5"/>
    <p:sldId id="264" r:id="rId6"/>
    <p:sldId id="258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5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ga-I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Anti-Abuse Working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Tobias </a:t>
            </a:r>
            <a:r>
              <a:rPr lang="en-US" dirty="0" err="1" smtClean="0"/>
              <a:t>Knecht</a:t>
            </a:r>
            <a:r>
              <a:rPr lang="en-US" dirty="0" smtClean="0"/>
              <a:t> &amp; Brian Nisbet</a:t>
            </a:r>
          </a:p>
          <a:p>
            <a:r>
              <a:rPr lang="en-US" dirty="0" smtClean="0"/>
              <a:t>RIPE </a:t>
            </a:r>
            <a:r>
              <a:rPr lang="en-US" dirty="0" smtClean="0"/>
              <a:t>67</a:t>
            </a:r>
            <a:endParaRPr lang="en-US" dirty="0" smtClean="0"/>
          </a:p>
          <a:p>
            <a:r>
              <a:rPr lang="en-US" dirty="0" smtClean="0"/>
              <a:t>Athens, October</a:t>
            </a:r>
            <a:r>
              <a:rPr lang="en-US" dirty="0" smtClean="0"/>
              <a:t>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68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Administrative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Welcome.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Scribe, Jabber, Stenography.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Microphone Etiquette.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400" dirty="0" smtClean="0"/>
              <a:t>Approve minutes of RIPE </a:t>
            </a:r>
            <a:r>
              <a:rPr lang="en-US" sz="4400" dirty="0" smtClean="0"/>
              <a:t>66.</a:t>
            </a:r>
            <a:endParaRPr lang="en-US" sz="4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400" dirty="0" err="1" smtClean="0"/>
              <a:t>Finalise</a:t>
            </a:r>
            <a:r>
              <a:rPr lang="en-US" sz="4400" dirty="0" smtClean="0"/>
              <a:t> Agenda.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7334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. </a:t>
            </a:r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2011-06 – NCC Update</a:t>
            </a:r>
          </a:p>
          <a:p>
            <a:r>
              <a:rPr lang="en-US" sz="5400" dirty="0" smtClean="0"/>
              <a:t>2013-01 – “Openness About Policy Violations”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9000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C1. Recent List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Allocations, assignments &amp; audits.</a:t>
            </a:r>
          </a:p>
          <a:p>
            <a:r>
              <a:rPr lang="en-US" dirty="0" smtClean="0"/>
              <a:t>Abuse-c (already covered?)</a:t>
            </a:r>
          </a:p>
          <a:p>
            <a:r>
              <a:rPr lang="en-US" dirty="0" smtClean="0"/>
              <a:t>Anything else?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C2. AA-WG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text not yet written. </a:t>
            </a:r>
          </a:p>
          <a:p>
            <a:r>
              <a:rPr lang="en-US" dirty="0" smtClean="0"/>
              <a:t>No huge changes planned, as discussed.</a:t>
            </a:r>
          </a:p>
          <a:p>
            <a:r>
              <a:rPr lang="en-US" dirty="0" smtClean="0"/>
              <a:t>Will be prepared long in advance of RIPE68.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886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Database WG – Data Verification policy </a:t>
            </a:r>
            <a:r>
              <a:rPr lang="en-US" sz="4000" dirty="0" smtClean="0"/>
              <a:t>plan - Pending</a:t>
            </a:r>
            <a:endParaRPr lang="en-US" sz="4000" dirty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RIPE NCC/LEA </a:t>
            </a:r>
            <a:r>
              <a:rPr lang="en-US" sz="4000" dirty="0" smtClean="0"/>
              <a:t>Interactions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872849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.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ACDC Project, </a:t>
            </a:r>
            <a:r>
              <a:rPr lang="en-US" sz="4800" dirty="0"/>
              <a:t>Thorsten </a:t>
            </a:r>
            <a:r>
              <a:rPr lang="en-US" sz="4800" dirty="0" smtClean="0"/>
              <a:t>Kraft &amp; </a:t>
            </a:r>
            <a:r>
              <a:rPr lang="en-US" sz="4800" dirty="0" err="1" smtClean="0"/>
              <a:t>Wout</a:t>
            </a:r>
            <a:r>
              <a:rPr lang="en-US" sz="4800" dirty="0" smtClean="0"/>
              <a:t> de </a:t>
            </a:r>
            <a:r>
              <a:rPr lang="en-US" sz="4800" dirty="0" err="1" smtClean="0"/>
              <a:t>Natris</a:t>
            </a:r>
            <a:endParaRPr lang="en-US" sz="4800" dirty="0" smtClean="0"/>
          </a:p>
          <a:p>
            <a:r>
              <a:rPr lang="en-US" sz="4800" dirty="0"/>
              <a:t>x</a:t>
            </a:r>
            <a:r>
              <a:rPr lang="en-US" sz="4800" dirty="0" smtClean="0"/>
              <a:t>-</a:t>
            </a:r>
            <a:r>
              <a:rPr lang="en-US" sz="4800" dirty="0" err="1" smtClean="0"/>
              <a:t>arf</a:t>
            </a:r>
            <a:r>
              <a:rPr lang="en-US" sz="4800" dirty="0" smtClean="0"/>
              <a:t>, Tobias </a:t>
            </a:r>
            <a:r>
              <a:rPr lang="en-US" sz="4800" dirty="0" err="1" smtClean="0"/>
              <a:t>Knecht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21801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X. AOB</a:t>
            </a:r>
          </a:p>
          <a:p>
            <a:r>
              <a:rPr lang="en-US" sz="4800" dirty="0" smtClean="0"/>
              <a:t>Z. Agenda for </a:t>
            </a:r>
            <a:r>
              <a:rPr lang="en-US" sz="4800" smtClean="0"/>
              <a:t>RIPE </a:t>
            </a:r>
            <a:r>
              <a:rPr lang="en-US" sz="4800" smtClean="0"/>
              <a:t>68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803619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426</TotalTime>
  <Words>154</Words>
  <Application>Microsoft Macintosh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 Black </vt:lpstr>
      <vt:lpstr>Anti-Abuse Working Group</vt:lpstr>
      <vt:lpstr>A. Administrative Issues</vt:lpstr>
      <vt:lpstr>B. Policies</vt:lpstr>
      <vt:lpstr>C1. Recent List Discussion</vt:lpstr>
      <vt:lpstr>C2. AA-WG Charter</vt:lpstr>
      <vt:lpstr>D. Interactions</vt:lpstr>
      <vt:lpstr>E. Presentation</vt:lpstr>
      <vt:lpstr>PowerPoint Presentation</vt:lpstr>
    </vt:vector>
  </TitlesOfParts>
  <Company>HEAnet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Anti-Abuse Working Group</dc:title>
  <dc:creator>Brian Nisbet</dc:creator>
  <cp:lastModifiedBy>Brian Nisbet</cp:lastModifiedBy>
  <cp:revision>25</cp:revision>
  <dcterms:created xsi:type="dcterms:W3CDTF">2012-04-18T07:33:22Z</dcterms:created>
  <dcterms:modified xsi:type="dcterms:W3CDTF">2013-10-16T09:16:01Z</dcterms:modified>
</cp:coreProperties>
</file>