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2" r:id="rId4"/>
    <p:sldId id="266" r:id="rId5"/>
    <p:sldId id="264" r:id="rId6"/>
    <p:sldId id="258" r:id="rId7"/>
    <p:sldId id="259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1" d="100"/>
          <a:sy n="81" d="100"/>
        </p:scale>
        <p:origin x="-1528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ga-IE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ga-IE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20199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a-IE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4982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ga-IE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79412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a-I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59333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ga-I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ga-IE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8952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a-I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4301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ga-I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ga-IE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ga-IE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9409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a-IE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6067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1287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ga-I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ga-IE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01161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ga-IE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ga-IE" smtClean="0"/>
              <a:t>Drag picture to placeholder or click icon to add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ga-IE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5745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ga-I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ga-IE" smtClean="0"/>
              <a:t>Click to edit Master text styles</a:t>
            </a:r>
          </a:p>
          <a:p>
            <a:pPr lvl="1"/>
            <a:r>
              <a:rPr lang="ga-IE" smtClean="0"/>
              <a:t>Second level</a:t>
            </a:r>
          </a:p>
          <a:p>
            <a:pPr lvl="2"/>
            <a:r>
              <a:rPr lang="ga-IE" smtClean="0"/>
              <a:t>Third level</a:t>
            </a:r>
          </a:p>
          <a:p>
            <a:pPr lvl="3"/>
            <a:r>
              <a:rPr lang="ga-IE" smtClean="0"/>
              <a:t>Fourth level</a:t>
            </a:r>
          </a:p>
          <a:p>
            <a:pPr lvl="4"/>
            <a:r>
              <a:rPr lang="ga-I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FECD78-3C8E-49F2-8FAB-59489D168ABB}" type="datetimeFigureOut">
              <a:rPr lang="en-US" smtClean="0"/>
              <a:t>16/10/2013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1123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Anti-Abuse Working Group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Tobias </a:t>
            </a:r>
            <a:r>
              <a:rPr lang="en-US" dirty="0" err="1" smtClean="0"/>
              <a:t>Knecht</a:t>
            </a:r>
            <a:r>
              <a:rPr lang="en-US" dirty="0" smtClean="0"/>
              <a:t> &amp; Brian Nisbet</a:t>
            </a:r>
          </a:p>
          <a:p>
            <a:r>
              <a:rPr lang="en-US" dirty="0" smtClean="0"/>
              <a:t>RIPE </a:t>
            </a:r>
            <a:r>
              <a:rPr lang="en-US" dirty="0" smtClean="0"/>
              <a:t>67</a:t>
            </a:r>
            <a:endParaRPr lang="en-US" dirty="0" smtClean="0"/>
          </a:p>
          <a:p>
            <a:r>
              <a:rPr lang="en-US" dirty="0" smtClean="0"/>
              <a:t>Athens, October</a:t>
            </a:r>
            <a:r>
              <a:rPr lang="en-US" dirty="0" smtClean="0"/>
              <a:t> </a:t>
            </a:r>
            <a:r>
              <a:rPr lang="en-US" dirty="0" smtClean="0"/>
              <a:t>2013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886879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A. Administrative Issues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sz="4400" dirty="0" smtClean="0"/>
              <a:t>Welcome.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4400" dirty="0" smtClean="0"/>
              <a:t>Scribe, Jabber, Stenography.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4400" dirty="0" smtClean="0"/>
              <a:t>Microphone Etiquette.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4400" dirty="0" smtClean="0"/>
              <a:t>Approve minutes of RIPE </a:t>
            </a:r>
            <a:r>
              <a:rPr lang="en-US" sz="4400" dirty="0" smtClean="0"/>
              <a:t>66.</a:t>
            </a:r>
            <a:endParaRPr lang="en-US" sz="4400" dirty="0" smtClean="0"/>
          </a:p>
          <a:p>
            <a:pPr marL="514350" indent="-514350">
              <a:buFont typeface="+mj-lt"/>
              <a:buAutoNum type="arabicPeriod"/>
            </a:pPr>
            <a:r>
              <a:rPr lang="en-US" sz="4400" dirty="0" err="1" smtClean="0"/>
              <a:t>Finalise</a:t>
            </a:r>
            <a:r>
              <a:rPr lang="en-US" sz="4400" dirty="0" smtClean="0"/>
              <a:t> Agenda.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297334662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</a:t>
            </a:r>
            <a:r>
              <a:rPr lang="en-US" dirty="0" smtClean="0"/>
              <a:t>. </a:t>
            </a:r>
            <a:r>
              <a:rPr lang="en-US" dirty="0" smtClean="0"/>
              <a:t>Policies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5400" dirty="0" smtClean="0"/>
              <a:t>2011-06 – NCC Update</a:t>
            </a:r>
          </a:p>
          <a:p>
            <a:r>
              <a:rPr lang="en-US" sz="5400" dirty="0" smtClean="0"/>
              <a:t>2013-01 – “Openness About Policy Violations” </a:t>
            </a:r>
            <a:endParaRPr lang="en-US" sz="5400" dirty="0"/>
          </a:p>
        </p:txBody>
      </p:sp>
    </p:spTree>
    <p:extLst>
      <p:ext uri="{BB962C8B-B14F-4D97-AF65-F5344CB8AC3E}">
        <p14:creationId xmlns:p14="http://schemas.microsoft.com/office/powerpoint/2010/main" val="20900015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C1. Recent List Discussion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Allocations, assignments &amp; audits.</a:t>
            </a:r>
          </a:p>
          <a:p>
            <a:r>
              <a:rPr lang="en-US" dirty="0" smtClean="0"/>
              <a:t>Abuse-c (already covered?)</a:t>
            </a:r>
          </a:p>
          <a:p>
            <a:r>
              <a:rPr lang="en-US" dirty="0" smtClean="0"/>
              <a:t>Anything else?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3312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C2. AA-WG Charter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New text not yet written. </a:t>
            </a:r>
          </a:p>
          <a:p>
            <a:r>
              <a:rPr lang="en-US" dirty="0" smtClean="0"/>
              <a:t>No huge changes planned, as discussed.</a:t>
            </a:r>
          </a:p>
          <a:p>
            <a:r>
              <a:rPr lang="en-US" dirty="0" smtClean="0"/>
              <a:t>Will be prepared long in advance of RIPE68.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48863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D. Interactions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sz="4000" dirty="0" smtClean="0"/>
              <a:t>Database WG – Data Verification policy </a:t>
            </a:r>
            <a:r>
              <a:rPr lang="en-US" sz="4000" dirty="0" smtClean="0"/>
              <a:t>plan - Pending</a:t>
            </a:r>
            <a:endParaRPr lang="en-US" sz="4000" dirty="0"/>
          </a:p>
          <a:p>
            <a:pPr marL="514350" indent="-514350">
              <a:buFont typeface="+mj-lt"/>
              <a:buAutoNum type="arabicPeriod"/>
            </a:pPr>
            <a:r>
              <a:rPr lang="en-US" sz="4000" dirty="0" smtClean="0"/>
              <a:t>RIPE NCC/LEA </a:t>
            </a:r>
            <a:r>
              <a:rPr lang="en-US" sz="4000" dirty="0" smtClean="0"/>
              <a:t>Interactions</a:t>
            </a:r>
            <a:endParaRPr lang="en-US" sz="4000" dirty="0" smtClean="0"/>
          </a:p>
        </p:txBody>
      </p:sp>
    </p:spTree>
    <p:extLst>
      <p:ext uri="{BB962C8B-B14F-4D97-AF65-F5344CB8AC3E}">
        <p14:creationId xmlns:p14="http://schemas.microsoft.com/office/powerpoint/2010/main" val="87284901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</a:t>
            </a:r>
            <a:r>
              <a:rPr lang="en-US" dirty="0" smtClean="0"/>
              <a:t>. Presentation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800" dirty="0" smtClean="0"/>
              <a:t>ACDC Project, </a:t>
            </a:r>
            <a:r>
              <a:rPr lang="en-US" sz="4800" dirty="0"/>
              <a:t>Thorsten </a:t>
            </a:r>
            <a:r>
              <a:rPr lang="en-US" sz="4800" dirty="0" smtClean="0"/>
              <a:t>Kraft &amp; </a:t>
            </a:r>
            <a:r>
              <a:rPr lang="en-US" sz="4800" dirty="0" err="1" smtClean="0"/>
              <a:t>Wout</a:t>
            </a:r>
            <a:r>
              <a:rPr lang="en-US" sz="4800" dirty="0" smtClean="0"/>
              <a:t> de </a:t>
            </a:r>
            <a:r>
              <a:rPr lang="en-US" sz="4800" dirty="0" err="1" smtClean="0"/>
              <a:t>Natris</a:t>
            </a:r>
            <a:endParaRPr lang="en-US" sz="4800" dirty="0" smtClean="0"/>
          </a:p>
          <a:p>
            <a:r>
              <a:rPr lang="en-US" sz="4800" dirty="0"/>
              <a:t>x</a:t>
            </a:r>
            <a:r>
              <a:rPr lang="en-US" sz="4800" dirty="0" smtClean="0"/>
              <a:t>-</a:t>
            </a:r>
            <a:r>
              <a:rPr lang="en-US" sz="4800" dirty="0" err="1" smtClean="0"/>
              <a:t>arf</a:t>
            </a:r>
            <a:r>
              <a:rPr lang="en-US" sz="4800" dirty="0" smtClean="0"/>
              <a:t>, Tobias </a:t>
            </a:r>
            <a:r>
              <a:rPr lang="en-US" sz="4800" dirty="0" err="1" smtClean="0"/>
              <a:t>Knecht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321801750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4800" dirty="0" smtClean="0"/>
              <a:t>X. AOB</a:t>
            </a:r>
          </a:p>
          <a:p>
            <a:r>
              <a:rPr lang="en-US" sz="4800" dirty="0" smtClean="0"/>
              <a:t>Z. Agenda for </a:t>
            </a:r>
            <a:r>
              <a:rPr lang="en-US" sz="4800" smtClean="0"/>
              <a:t>RIPE </a:t>
            </a:r>
            <a:r>
              <a:rPr lang="en-US" sz="4800" smtClean="0"/>
              <a:t>68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18036199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 Black 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 Black .thmx</Template>
  <TotalTime>426</TotalTime>
  <Words>154</Words>
  <Application>Microsoft Macintosh PowerPoint</Application>
  <PresentationFormat>On-screen Show (4:3)</PresentationFormat>
  <Paragraphs>29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 Black </vt:lpstr>
      <vt:lpstr>Anti-Abuse Working Group</vt:lpstr>
      <vt:lpstr>A. Administrative Issues</vt:lpstr>
      <vt:lpstr>B. Policies</vt:lpstr>
      <vt:lpstr>C1. Recent List Discussion</vt:lpstr>
      <vt:lpstr>C2. AA-WG Charter</vt:lpstr>
      <vt:lpstr>D. Interactions</vt:lpstr>
      <vt:lpstr>E. Presentation</vt:lpstr>
      <vt:lpstr>PowerPoint Presentation</vt:lpstr>
    </vt:vector>
  </TitlesOfParts>
  <Company>HEAnet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Anti-Abuse Working Group</dc:title>
  <dc:creator>Brian Nisbet</dc:creator>
  <cp:lastModifiedBy>Brian Nisbet</cp:lastModifiedBy>
  <cp:revision>25</cp:revision>
  <dcterms:created xsi:type="dcterms:W3CDTF">2012-04-18T07:33:22Z</dcterms:created>
  <dcterms:modified xsi:type="dcterms:W3CDTF">2013-10-16T09:16:01Z</dcterms:modified>
</cp:coreProperties>
</file>