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12"/>
  </p:notesMasterIdLst>
  <p:sldIdLst>
    <p:sldId id="287" r:id="rId2"/>
    <p:sldId id="299" r:id="rId3"/>
    <p:sldId id="289" r:id="rId4"/>
    <p:sldId id="293" r:id="rId5"/>
    <p:sldId id="294" r:id="rId6"/>
    <p:sldId id="314" r:id="rId7"/>
    <p:sldId id="317" r:id="rId8"/>
    <p:sldId id="316" r:id="rId9"/>
    <p:sldId id="320" r:id="rId10"/>
    <p:sldId id="319" r:id="rId11"/>
  </p:sldIdLst>
  <p:sldSz cx="9144000" cy="6858000" type="screen4x3"/>
  <p:notesSz cx="6858000" cy="97123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81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3275"/>
            <a:ext cx="5484813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</p:spTree>
    <p:extLst>
      <p:ext uri="{BB962C8B-B14F-4D97-AF65-F5344CB8AC3E}">
        <p14:creationId xmlns:p14="http://schemas.microsoft.com/office/powerpoint/2010/main" val="420051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719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90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642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76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891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19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818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021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117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21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ABC795D-D69F-0440-898F-5E7AB846AFAF}" type="datetimeFigureOut">
              <a:rPr lang="fr-FR" smtClean="0">
                <a:solidFill>
                  <a:prstClr val="black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13/10/2013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50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752E939B-1658-7245-B3EF-F82ADF80F68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‹nr.›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693948"/>
            <a:ext cx="2622925" cy="1161137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0" y="141763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7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enatrisconsult@hotmail.nl" TargetMode="External"/><Relationship Id="rId2" Type="http://schemas.openxmlformats.org/officeDocument/2006/relationships/hyperlink" Target="mailto:peter.meyer@eco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azim.hussain@atos.net" TargetMode="External"/><Relationship Id="rId4" Type="http://schemas.openxmlformats.org/officeDocument/2006/relationships/hyperlink" Target="mailto:veronique.pevtschin@eng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An </a:t>
            </a:r>
            <a:r>
              <a:rPr lang="nl-NL" dirty="0" err="1"/>
              <a:t>invitation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fight</a:t>
            </a:r>
            <a:r>
              <a:rPr lang="nl-NL" dirty="0"/>
              <a:t> bots: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the ACDC community</a:t>
            </a:r>
            <a:endParaRPr lang="en-GB" sz="4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Wout de Natris</a:t>
            </a:r>
          </a:p>
          <a:p>
            <a:r>
              <a:rPr lang="nl-NL" dirty="0" smtClean="0"/>
              <a:t>De Natris Consult/</a:t>
            </a:r>
            <a:r>
              <a:rPr lang="nl-NL" dirty="0" err="1" smtClean="0"/>
              <a:t>reach</a:t>
            </a:r>
            <a:r>
              <a:rPr lang="nl-NL" dirty="0" smtClean="0"/>
              <a:t> out </a:t>
            </a:r>
            <a:r>
              <a:rPr lang="nl-NL" dirty="0" err="1" smtClean="0"/>
              <a:t>officer</a:t>
            </a:r>
            <a:r>
              <a:rPr lang="nl-NL" dirty="0" smtClean="0"/>
              <a:t> </a:t>
            </a:r>
            <a:r>
              <a:rPr lang="nl-NL" dirty="0" err="1" smtClean="0"/>
              <a:t>eco</a:t>
            </a:r>
            <a:endParaRPr lang="nl-NL" dirty="0" smtClean="0"/>
          </a:p>
          <a:p>
            <a:r>
              <a:rPr lang="nl-NL" dirty="0" err="1" smtClean="0"/>
              <a:t>Lighting</a:t>
            </a:r>
            <a:r>
              <a:rPr lang="nl-NL" dirty="0" smtClean="0"/>
              <a:t> Talk RIPE </a:t>
            </a:r>
            <a:r>
              <a:rPr lang="nl-NL" dirty="0" smtClean="0"/>
              <a:t>67</a:t>
            </a:r>
          </a:p>
          <a:p>
            <a:r>
              <a:rPr lang="nl-NL" dirty="0" smtClean="0"/>
              <a:t>Athens, </a:t>
            </a:r>
            <a:r>
              <a:rPr lang="nl-NL" dirty="0" err="1" smtClean="0"/>
              <a:t>Tuesday</a:t>
            </a:r>
            <a:r>
              <a:rPr lang="nl-NL" dirty="0" smtClean="0"/>
              <a:t> 15 </a:t>
            </a:r>
            <a:r>
              <a:rPr lang="nl-NL" dirty="0" err="1" smtClean="0"/>
              <a:t>October</a:t>
            </a:r>
            <a:r>
              <a:rPr lang="nl-NL" dirty="0" smtClean="0"/>
              <a:t> 2013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241"/>
            <a:ext cx="439184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ACDC Community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Come up, talk </a:t>
            </a:r>
            <a:r>
              <a:rPr lang="en-GB" dirty="0" smtClean="0"/>
              <a:t>to us, </a:t>
            </a:r>
            <a:r>
              <a:rPr lang="en-GB" dirty="0" smtClean="0"/>
              <a:t>work with us, invite us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The ACDC outreach team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sz="3000" dirty="0" smtClean="0"/>
              <a:t>Peter Meyer – </a:t>
            </a:r>
            <a:r>
              <a:rPr lang="en-GB" sz="3000" dirty="0">
                <a:hlinkClick r:id="rId2"/>
              </a:rPr>
              <a:t>p</a:t>
            </a:r>
            <a:r>
              <a:rPr lang="en-GB" sz="3000" dirty="0" smtClean="0">
                <a:hlinkClick r:id="rId2"/>
              </a:rPr>
              <a:t>eter.meyer@eco.de</a:t>
            </a:r>
            <a:r>
              <a:rPr lang="en-GB" sz="3000" dirty="0" smtClean="0"/>
              <a:t> </a:t>
            </a:r>
          </a:p>
          <a:p>
            <a:pPr marL="0" indent="0" algn="r">
              <a:buNone/>
            </a:pPr>
            <a:r>
              <a:rPr lang="en-GB" sz="3000" dirty="0" err="1" smtClean="0"/>
              <a:t>Wout</a:t>
            </a:r>
            <a:r>
              <a:rPr lang="en-GB" sz="3000" dirty="0" smtClean="0"/>
              <a:t> de </a:t>
            </a:r>
            <a:r>
              <a:rPr lang="en-GB" sz="3000" dirty="0" err="1" smtClean="0"/>
              <a:t>Natris</a:t>
            </a:r>
            <a:r>
              <a:rPr lang="en-GB" sz="3000" dirty="0" smtClean="0"/>
              <a:t> – </a:t>
            </a:r>
            <a:r>
              <a:rPr lang="en-GB" sz="3000" dirty="0" smtClean="0">
                <a:hlinkClick r:id="rId3"/>
              </a:rPr>
              <a:t>denatrisconsult@hotmail.nl</a:t>
            </a:r>
            <a:r>
              <a:rPr lang="en-GB" sz="3000" dirty="0" smtClean="0"/>
              <a:t>  </a:t>
            </a:r>
          </a:p>
          <a:p>
            <a:pPr marL="0" indent="0" algn="r">
              <a:buNone/>
            </a:pPr>
            <a:r>
              <a:rPr lang="en-GB" sz="3000" dirty="0" err="1" smtClean="0"/>
              <a:t>Véronique</a:t>
            </a:r>
            <a:r>
              <a:rPr lang="en-GB" sz="3000" dirty="0" smtClean="0"/>
              <a:t> </a:t>
            </a:r>
            <a:r>
              <a:rPr lang="en-GB" sz="3000" dirty="0" err="1" smtClean="0"/>
              <a:t>Pevtschin</a:t>
            </a:r>
            <a:r>
              <a:rPr lang="en-GB" sz="3000" dirty="0" smtClean="0"/>
              <a:t> – </a:t>
            </a:r>
            <a:r>
              <a:rPr lang="en-GB" sz="3000" dirty="0" smtClean="0">
                <a:hlinkClick r:id="rId4"/>
              </a:rPr>
              <a:t>veronique.pevtschin@eng.it</a:t>
            </a:r>
            <a:endParaRPr lang="en-GB" sz="3000" dirty="0" smtClean="0"/>
          </a:p>
          <a:p>
            <a:pPr marL="0" indent="0" algn="r">
              <a:buNone/>
            </a:pPr>
            <a:r>
              <a:rPr lang="en-GB" sz="3000" dirty="0" err="1" smtClean="0"/>
              <a:t>Kazim</a:t>
            </a:r>
            <a:r>
              <a:rPr lang="en-GB" sz="3000" dirty="0" smtClean="0"/>
              <a:t> Hussein </a:t>
            </a:r>
            <a:r>
              <a:rPr lang="en-US" sz="2800" dirty="0">
                <a:hlinkClick r:id="rId5"/>
              </a:rPr>
              <a:t>kazim.hussain@atos.net</a:t>
            </a:r>
            <a:r>
              <a:rPr lang="en-GB" sz="3000" dirty="0" smtClean="0"/>
              <a:t> 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0170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2 levels of ACDC</a:t>
            </a:r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3519244"/>
            <a:ext cx="975360" cy="14554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100" y="1935068"/>
            <a:ext cx="4091940" cy="37261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3519244"/>
            <a:ext cx="2964180" cy="14935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141277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6600"/>
                </a:solidFill>
                <a:latin typeface="Myriad Pro"/>
                <a:cs typeface="Myriad Pro"/>
              </a:rPr>
              <a:t>National support centres</a:t>
            </a:r>
            <a:endParaRPr lang="en-GB" sz="2800" b="1" dirty="0">
              <a:solidFill>
                <a:srgbClr val="FF6600"/>
              </a:solidFill>
              <a:latin typeface="Myriad Pro"/>
              <a:cs typeface="Myriad Pro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82280" y="292494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>
                <a:solidFill>
                  <a:srgbClr val="008000"/>
                </a:solidFill>
                <a:latin typeface="Myriad Pro"/>
                <a:cs typeface="Myriad Pro"/>
              </a:rPr>
              <a:t>Central data clearing house</a:t>
            </a:r>
            <a:endParaRPr lang="en-GB" sz="2800" b="1" dirty="0">
              <a:solidFill>
                <a:srgbClr val="008000"/>
              </a:solidFill>
              <a:latin typeface="Myriad Pro"/>
              <a:cs typeface="Myriad Pro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4152" y="4941168"/>
            <a:ext cx="3886200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6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58937"/>
            <a:ext cx="9144000" cy="3770263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nl-BE" sz="23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  <a:endParaRPr lang="nl-BE" sz="23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ACDC wants you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43808" y="2564905"/>
            <a:ext cx="5842992" cy="20882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 smtClean="0">
                <a:solidFill>
                  <a:srgbClr val="FFFFFF"/>
                </a:solidFill>
              </a:rPr>
              <a:t>Why?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FFFFFF"/>
                </a:solidFill>
              </a:rPr>
              <a:t>What for?</a:t>
            </a:r>
            <a:endParaRPr lang="en-GB" sz="5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5980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58937"/>
            <a:ext cx="2627784" cy="3770263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nl-BE" sz="23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  <a:endParaRPr lang="nl-BE" sz="23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ACDC wants you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27784" y="1484784"/>
            <a:ext cx="651621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Zapf Dingbats"/>
              </a:rPr>
              <a:t>✔</a:t>
            </a:r>
            <a:r>
              <a:rPr lang="en-GB" sz="4000" dirty="0" smtClean="0"/>
              <a:t>For yourself</a:t>
            </a:r>
          </a:p>
          <a:p>
            <a:pPr marL="0" indent="0">
              <a:buNone/>
            </a:pPr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Zapf Dingbats"/>
              </a:rPr>
              <a:t>✔</a:t>
            </a:r>
            <a:r>
              <a:rPr lang="en-GB" sz="4000" dirty="0" smtClean="0"/>
              <a:t>Security of your company</a:t>
            </a:r>
          </a:p>
          <a:p>
            <a:pPr marL="0" indent="0">
              <a:buNone/>
            </a:pPr>
            <a:r>
              <a:rPr lang="en-GB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Zapf Dingbats"/>
              </a:rPr>
              <a:t>✔</a:t>
            </a:r>
            <a:r>
              <a:rPr lang="en-GB" sz="4000" dirty="0"/>
              <a:t>Security of your </a:t>
            </a:r>
            <a:r>
              <a:rPr lang="en-GB" sz="4000" dirty="0" smtClean="0"/>
              <a:t>customer</a:t>
            </a:r>
          </a:p>
          <a:p>
            <a:pPr marL="0" indent="0">
              <a:buNone/>
            </a:pPr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Zapf Dingbats"/>
              </a:rPr>
              <a:t>✔</a:t>
            </a:r>
            <a:r>
              <a:rPr lang="en-GB" sz="4000" dirty="0" smtClean="0"/>
              <a:t>Safer Internet</a:t>
            </a:r>
          </a:p>
          <a:p>
            <a:pPr marL="0" indent="0">
              <a:buNone/>
            </a:pPr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Zapf Dingbats"/>
              </a:rPr>
              <a:t>✔</a:t>
            </a:r>
            <a:r>
              <a:rPr lang="en-GB" sz="4000" dirty="0" smtClean="0"/>
              <a:t>Better economic value</a:t>
            </a:r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5400" dirty="0" smtClean="0"/>
              <a:t> </a:t>
            </a:r>
          </a:p>
          <a:p>
            <a:pPr marL="0" indent="0" algn="ctr">
              <a:buNone/>
            </a:pP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67840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58937"/>
            <a:ext cx="2627784" cy="3770263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nl-BE" sz="23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!</a:t>
            </a:r>
            <a:endParaRPr lang="nl-BE" sz="23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ACDC wants you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64296" y="1484784"/>
            <a:ext cx="6516216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sym typeface="Zapf Dingbats"/>
            </a:endParaRPr>
          </a:p>
          <a:p>
            <a:pPr marL="0" indent="0" algn="ctr">
              <a:buNone/>
            </a:pPr>
            <a:r>
              <a:rPr lang="en-GB" sz="4000" b="1" dirty="0" smtClean="0"/>
              <a:t>Participate</a:t>
            </a:r>
            <a:r>
              <a:rPr lang="en-GB" sz="4000" dirty="0" smtClean="0"/>
              <a:t> in </a:t>
            </a:r>
          </a:p>
          <a:p>
            <a:pPr marL="0" indent="0" algn="ctr">
              <a:buNone/>
            </a:pPr>
            <a:r>
              <a:rPr lang="en-GB" sz="4000" dirty="0" smtClean="0"/>
              <a:t>the EU-wide </a:t>
            </a:r>
            <a:r>
              <a:rPr lang="en-GB" sz="4000" b="1" dirty="0" smtClean="0">
                <a:solidFill>
                  <a:srgbClr val="000000"/>
                </a:solidFill>
              </a:rPr>
              <a:t>sharing</a:t>
            </a:r>
            <a:r>
              <a:rPr lang="en-GB" sz="4000" dirty="0" smtClean="0"/>
              <a:t> of data </a:t>
            </a:r>
          </a:p>
          <a:p>
            <a:pPr marL="0" indent="0" algn="ctr">
              <a:buNone/>
            </a:pPr>
            <a:r>
              <a:rPr lang="en-GB" sz="4000" dirty="0" smtClean="0"/>
              <a:t>to </a:t>
            </a:r>
            <a:r>
              <a:rPr lang="en-GB" sz="4000" b="1" dirty="0" smtClean="0"/>
              <a:t>fight</a:t>
            </a:r>
            <a:r>
              <a:rPr lang="en-GB" sz="4000" dirty="0" smtClean="0"/>
              <a:t> botnets </a:t>
            </a:r>
          </a:p>
          <a:p>
            <a:pPr marL="0" indent="0" algn="ctr">
              <a:buNone/>
            </a:pPr>
            <a:r>
              <a:rPr lang="en-GB" sz="4000" b="1" dirty="0" smtClean="0"/>
              <a:t>together</a:t>
            </a:r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 smtClean="0"/>
              <a:t> </a:t>
            </a:r>
          </a:p>
          <a:p>
            <a:pPr marL="0" indent="0" algn="ctr">
              <a:buNone/>
            </a:pP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5362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 today?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indicate your interest through a Letter of Intent (contact point: coordinating partner eco)</a:t>
            </a:r>
          </a:p>
          <a:p>
            <a:r>
              <a:rPr lang="en-GB" dirty="0"/>
              <a:t>s</a:t>
            </a:r>
            <a:r>
              <a:rPr lang="en-GB" dirty="0" smtClean="0"/>
              <a:t>tay tuned to ACDC for information (contact point: dissemination partner Engineering </a:t>
            </a:r>
            <a:r>
              <a:rPr lang="en-GB" dirty="0" err="1" smtClean="0"/>
              <a:t>Ingeneria</a:t>
            </a:r>
            <a:r>
              <a:rPr lang="en-GB" dirty="0" smtClean="0"/>
              <a:t> </a:t>
            </a:r>
            <a:r>
              <a:rPr lang="en-GB" dirty="0" err="1" smtClean="0"/>
              <a:t>Informatica</a:t>
            </a:r>
            <a:r>
              <a:rPr lang="en-GB" dirty="0" smtClean="0"/>
              <a:t>)</a:t>
            </a:r>
          </a:p>
          <a:p>
            <a:r>
              <a:rPr lang="en-GB" dirty="0" smtClean="0"/>
              <a:t>set up bilateral out reach meeting (contact point: ACDC outreach team) to </a:t>
            </a:r>
            <a:r>
              <a:rPr lang="en-GB" smtClean="0"/>
              <a:t>meet your requirements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842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bilateral outreach meeting?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Bring us to your </a:t>
            </a:r>
            <a:r>
              <a:rPr lang="en-GB" dirty="0" smtClean="0"/>
              <a:t>environment</a:t>
            </a:r>
          </a:p>
          <a:p>
            <a:r>
              <a:rPr lang="en-GB" dirty="0" smtClean="0"/>
              <a:t>Bring us to your community / -</a:t>
            </a:r>
            <a:r>
              <a:rPr lang="en-GB" dirty="0" err="1" smtClean="0"/>
              <a:t>ies</a:t>
            </a:r>
            <a:endParaRPr lang="en-GB" dirty="0"/>
          </a:p>
          <a:p>
            <a:r>
              <a:rPr lang="en-GB" dirty="0" smtClean="0"/>
              <a:t>We will work together on </a:t>
            </a:r>
            <a:r>
              <a:rPr lang="en-GB" dirty="0"/>
              <a:t>understanding </a:t>
            </a:r>
            <a:r>
              <a:rPr lang="en-GB" dirty="0" smtClean="0"/>
              <a:t>your needs and your contributions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5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Invitation to come to ACDC </a:t>
            </a:r>
            <a:r>
              <a:rPr lang="en-GB" dirty="0" err="1" smtClean="0"/>
              <a:t>BoF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18 – 19 hours in Athenaeum Ballroom I</a:t>
            </a:r>
          </a:p>
          <a:p>
            <a:r>
              <a:rPr lang="en-GB" dirty="0" smtClean="0"/>
              <a:t>It’s about you:</a:t>
            </a:r>
          </a:p>
          <a:p>
            <a:pPr lvl="1"/>
            <a:r>
              <a:rPr lang="en-GB" dirty="0" smtClean="0"/>
              <a:t>The value of ACDC</a:t>
            </a:r>
          </a:p>
          <a:p>
            <a:pPr lvl="1"/>
            <a:r>
              <a:rPr lang="en-GB" dirty="0" smtClean="0"/>
              <a:t>The challenges</a:t>
            </a:r>
          </a:p>
          <a:p>
            <a:pPr lvl="1"/>
            <a:r>
              <a:rPr lang="en-GB" dirty="0" smtClean="0"/>
              <a:t>Your solutions</a:t>
            </a:r>
          </a:p>
          <a:p>
            <a:pPr lvl="1"/>
            <a:r>
              <a:rPr lang="en-GB" dirty="0" smtClean="0"/>
              <a:t>Your interest</a:t>
            </a:r>
          </a:p>
          <a:p>
            <a:pPr lvl="1"/>
            <a:r>
              <a:rPr lang="en-GB" dirty="0" smtClean="0"/>
              <a:t>Please join me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50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Invitation to come to AAWG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Ca. 15.00 Technical presentation by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Thorsten Kraft, senior technical manager</a:t>
            </a:r>
          </a:p>
        </p:txBody>
      </p:sp>
    </p:spTree>
    <p:extLst>
      <p:ext uri="{BB962C8B-B14F-4D97-AF65-F5344CB8AC3E}">
        <p14:creationId xmlns:p14="http://schemas.microsoft.com/office/powerpoint/2010/main" val="36713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253</Words>
  <Application>Microsoft Office PowerPoint</Application>
  <PresentationFormat>Diavoorstelling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Thème Office</vt:lpstr>
      <vt:lpstr>An invitation to fight bots:  the ACDC community</vt:lpstr>
      <vt:lpstr>The 2 levels of ACDC</vt:lpstr>
      <vt:lpstr>ACDC wants you</vt:lpstr>
      <vt:lpstr>ACDC wants you</vt:lpstr>
      <vt:lpstr>ACDC wants you</vt:lpstr>
      <vt:lpstr>What can you do today?</vt:lpstr>
      <vt:lpstr>A bilateral outreach meeting?</vt:lpstr>
      <vt:lpstr>Invitation to come to ACDC BoF</vt:lpstr>
      <vt:lpstr>Invitation to come to AAWG</vt:lpstr>
      <vt:lpstr>The ACDC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– LEA cooperation</dc:title>
  <dc:creator>WNatris</dc:creator>
  <cp:lastModifiedBy>Wout</cp:lastModifiedBy>
  <cp:revision>100</cp:revision>
  <cp:lastPrinted>1601-01-01T00:00:00Z</cp:lastPrinted>
  <dcterms:created xsi:type="dcterms:W3CDTF">2010-03-09T15:04:55Z</dcterms:created>
  <dcterms:modified xsi:type="dcterms:W3CDTF">2013-10-13T20:27:01Z</dcterms:modified>
</cp:coreProperties>
</file>