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22" r:id="rId2"/>
    <p:sldId id="448" r:id="rId3"/>
    <p:sldId id="449" r:id="rId4"/>
    <p:sldId id="450" r:id="rId5"/>
    <p:sldId id="451" r:id="rId6"/>
    <p:sldId id="446" r:id="rId7"/>
    <p:sldId id="343" r:id="rId8"/>
    <p:sldId id="415" r:id="rId9"/>
    <p:sldId id="337" r:id="rId10"/>
    <p:sldId id="447" r:id="rId11"/>
    <p:sldId id="346" r:id="rId12"/>
    <p:sldId id="347" r:id="rId13"/>
    <p:sldId id="452" r:id="rId14"/>
    <p:sldId id="460" r:id="rId15"/>
    <p:sldId id="424" r:id="rId16"/>
    <p:sldId id="453" r:id="rId17"/>
    <p:sldId id="461" r:id="rId18"/>
    <p:sldId id="442" r:id="rId19"/>
    <p:sldId id="429" r:id="rId20"/>
    <p:sldId id="443" r:id="rId21"/>
    <p:sldId id="430" r:id="rId22"/>
    <p:sldId id="444" r:id="rId23"/>
    <p:sldId id="349" r:id="rId24"/>
    <p:sldId id="404" r:id="rId25"/>
    <p:sldId id="421" r:id="rId26"/>
    <p:sldId id="354" r:id="rId27"/>
    <p:sldId id="465" r:id="rId28"/>
    <p:sldId id="441" r:id="rId29"/>
    <p:sldId id="454" r:id="rId30"/>
    <p:sldId id="455" r:id="rId31"/>
    <p:sldId id="456" r:id="rId32"/>
    <p:sldId id="457" r:id="rId33"/>
    <p:sldId id="458" r:id="rId34"/>
    <p:sldId id="459" r:id="rId35"/>
    <p:sldId id="403" r:id="rId36"/>
    <p:sldId id="426" r:id="rId37"/>
    <p:sldId id="432" r:id="rId38"/>
    <p:sldId id="433" r:id="rId39"/>
    <p:sldId id="434" r:id="rId40"/>
    <p:sldId id="462" r:id="rId41"/>
    <p:sldId id="435" r:id="rId42"/>
    <p:sldId id="439" r:id="rId43"/>
    <p:sldId id="436" r:id="rId44"/>
    <p:sldId id="463" r:id="rId45"/>
    <p:sldId id="437" r:id="rId46"/>
    <p:sldId id="469" r:id="rId47"/>
    <p:sldId id="466" r:id="rId48"/>
    <p:sldId id="468" r:id="rId49"/>
    <p:sldId id="467" r:id="rId50"/>
    <p:sldId id="470" r:id="rId51"/>
    <p:sldId id="438" r:id="rId52"/>
  </p:sldIdLst>
  <p:sldSz cx="9906000" cy="6858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3366CC"/>
    <a:srgbClr val="10253F"/>
    <a:srgbClr val="032A52"/>
    <a:srgbClr val="436B88"/>
    <a:srgbClr val="2243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06" autoAdjust="0"/>
    <p:restoredTop sz="85849" autoAdjust="0"/>
  </p:normalViewPr>
  <p:slideViewPr>
    <p:cSldViewPr>
      <p:cViewPr varScale="1">
        <p:scale>
          <a:sx n="96" d="100"/>
          <a:sy n="96" d="100"/>
        </p:scale>
        <p:origin x="-1096" y="-11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7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1" d="100"/>
        <a:sy n="141" d="100"/>
      </p:scale>
      <p:origin x="0" y="4352"/>
    </p:cViewPr>
  </p:sorterViewPr>
  <p:notesViewPr>
    <p:cSldViewPr>
      <p:cViewPr varScale="1">
        <p:scale>
          <a:sx n="70" d="100"/>
          <a:sy n="70" d="100"/>
        </p:scale>
        <p:origin x="-2814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handoutMaster" Target="handoutMasters/handoutMaster1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vanbroup:Documents:certificate-size-san-204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WinXP usage (July 2013)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WinxXP usage (July 2013)</c:v>
          </c:tx>
          <c:invertIfNegative val="0"/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Sheet1!$A$14:$A$19</c:f>
              <c:strCache>
                <c:ptCount val="6"/>
                <c:pt idx="0">
                  <c:v>Africa </c:v>
                </c:pt>
                <c:pt idx="1">
                  <c:v>Asia</c:v>
                </c:pt>
                <c:pt idx="2">
                  <c:v>Europe</c:v>
                </c:pt>
                <c:pt idx="3">
                  <c:v>North America</c:v>
                </c:pt>
                <c:pt idx="4">
                  <c:v>Oceania</c:v>
                </c:pt>
                <c:pt idx="5">
                  <c:v>South America</c:v>
                </c:pt>
              </c:strCache>
            </c:strRef>
          </c:cat>
          <c:val>
            <c:numRef>
              <c:f>Sheet1!$B$14:$B$19</c:f>
              <c:numCache>
                <c:formatCode>General</c:formatCode>
                <c:ptCount val="6"/>
                <c:pt idx="0">
                  <c:v>34.6</c:v>
                </c:pt>
                <c:pt idx="1">
                  <c:v>30.18</c:v>
                </c:pt>
                <c:pt idx="2">
                  <c:v>19.27</c:v>
                </c:pt>
                <c:pt idx="3">
                  <c:v>12.21</c:v>
                </c:pt>
                <c:pt idx="4">
                  <c:v>9.85</c:v>
                </c:pt>
                <c:pt idx="5">
                  <c:v>22.77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31409240"/>
        <c:axId val="2131412248"/>
      </c:barChart>
      <c:catAx>
        <c:axId val="21314092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31412248"/>
        <c:crosses val="autoZero"/>
        <c:auto val="1"/>
        <c:lblAlgn val="ctr"/>
        <c:lblOffset val="100"/>
        <c:noMultiLvlLbl val="0"/>
      </c:catAx>
      <c:valAx>
        <c:axId val="2131412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3140924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IE market share (July 2013)</c:v>
          </c:tx>
          <c:invertIfNegative val="0"/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Sheet1!$A$4:$A$9</c:f>
              <c:strCache>
                <c:ptCount val="6"/>
                <c:pt idx="0">
                  <c:v>Africa </c:v>
                </c:pt>
                <c:pt idx="1">
                  <c:v>Asia</c:v>
                </c:pt>
                <c:pt idx="2">
                  <c:v>Europe</c:v>
                </c:pt>
                <c:pt idx="3">
                  <c:v>North America</c:v>
                </c:pt>
                <c:pt idx="4">
                  <c:v>Oceania</c:v>
                </c:pt>
                <c:pt idx="5">
                  <c:v>South America</c:v>
                </c:pt>
              </c:strCache>
            </c:strRef>
          </c:cat>
          <c:val>
            <c:numRef>
              <c:f>Sheet1!$B$4:$B$9</c:f>
              <c:numCache>
                <c:formatCode>0.00%</c:formatCode>
                <c:ptCount val="6"/>
                <c:pt idx="0">
                  <c:v>0.1544</c:v>
                </c:pt>
                <c:pt idx="1">
                  <c:v>0.2523</c:v>
                </c:pt>
                <c:pt idx="2">
                  <c:v>0.2079</c:v>
                </c:pt>
                <c:pt idx="3">
                  <c:v>0.2951</c:v>
                </c:pt>
                <c:pt idx="4">
                  <c:v>0.2608</c:v>
                </c:pt>
                <c:pt idx="5">
                  <c:v>0.1781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31517928"/>
        <c:axId val="2131520936"/>
      </c:barChart>
      <c:catAx>
        <c:axId val="21315179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31520936"/>
        <c:crosses val="autoZero"/>
        <c:auto val="1"/>
        <c:lblAlgn val="ctr"/>
        <c:lblOffset val="100"/>
        <c:noMultiLvlLbl val="0"/>
      </c:catAx>
      <c:valAx>
        <c:axId val="2131520936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315179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Kilobytes!$B$1</c:f>
              <c:strCache>
                <c:ptCount val="1"/>
                <c:pt idx="0">
                  <c:v>1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Kilobytes!$B$2:$B$1001</c:f>
              <c:numCache>
                <c:formatCode>0.0</c:formatCode>
                <c:ptCount val="1000"/>
                <c:pt idx="0">
                  <c:v>1.3544921875</c:v>
                </c:pt>
                <c:pt idx="1">
                  <c:v>1.3583984375</c:v>
                </c:pt>
                <c:pt idx="2">
                  <c:v>1.3623046875</c:v>
                </c:pt>
                <c:pt idx="3">
                  <c:v>1.3662109375</c:v>
                </c:pt>
                <c:pt idx="4">
                  <c:v>1.3701171875</c:v>
                </c:pt>
                <c:pt idx="5">
                  <c:v>1.3740234375</c:v>
                </c:pt>
                <c:pt idx="6">
                  <c:v>1.3779296875</c:v>
                </c:pt>
                <c:pt idx="7">
                  <c:v>1.3818359375</c:v>
                </c:pt>
                <c:pt idx="8">
                  <c:v>1.3857421875</c:v>
                </c:pt>
                <c:pt idx="9">
                  <c:v>1.390625</c:v>
                </c:pt>
                <c:pt idx="10">
                  <c:v>1.39453125</c:v>
                </c:pt>
                <c:pt idx="11">
                  <c:v>1.3984375</c:v>
                </c:pt>
                <c:pt idx="12">
                  <c:v>1.40234375</c:v>
                </c:pt>
                <c:pt idx="13">
                  <c:v>1.40625</c:v>
                </c:pt>
                <c:pt idx="14">
                  <c:v>1.41015625</c:v>
                </c:pt>
                <c:pt idx="15">
                  <c:v>1.4140625</c:v>
                </c:pt>
                <c:pt idx="16">
                  <c:v>1.41796875</c:v>
                </c:pt>
                <c:pt idx="17">
                  <c:v>1.421875</c:v>
                </c:pt>
                <c:pt idx="18">
                  <c:v>1.42578125</c:v>
                </c:pt>
                <c:pt idx="19">
                  <c:v>1.4296875</c:v>
                </c:pt>
                <c:pt idx="20">
                  <c:v>1.43359375</c:v>
                </c:pt>
                <c:pt idx="21">
                  <c:v>1.4375</c:v>
                </c:pt>
                <c:pt idx="22">
                  <c:v>1.44140625</c:v>
                </c:pt>
                <c:pt idx="23">
                  <c:v>1.4453125</c:v>
                </c:pt>
                <c:pt idx="24">
                  <c:v>1.44921875</c:v>
                </c:pt>
                <c:pt idx="25">
                  <c:v>1.4541015625</c:v>
                </c:pt>
                <c:pt idx="26">
                  <c:v>1.4580078125</c:v>
                </c:pt>
                <c:pt idx="27">
                  <c:v>1.4619140625</c:v>
                </c:pt>
                <c:pt idx="28">
                  <c:v>1.4658203125</c:v>
                </c:pt>
                <c:pt idx="29">
                  <c:v>1.4697265625</c:v>
                </c:pt>
                <c:pt idx="30">
                  <c:v>1.4736328125</c:v>
                </c:pt>
                <c:pt idx="31">
                  <c:v>1.4775390625</c:v>
                </c:pt>
                <c:pt idx="32">
                  <c:v>1.4814453125</c:v>
                </c:pt>
                <c:pt idx="33">
                  <c:v>1.4853515625</c:v>
                </c:pt>
                <c:pt idx="34">
                  <c:v>1.4892578125</c:v>
                </c:pt>
                <c:pt idx="35">
                  <c:v>1.4931640625</c:v>
                </c:pt>
                <c:pt idx="36">
                  <c:v>1.4970703125</c:v>
                </c:pt>
                <c:pt idx="37">
                  <c:v>1.5009765625</c:v>
                </c:pt>
                <c:pt idx="38">
                  <c:v>1.5048828125</c:v>
                </c:pt>
                <c:pt idx="39">
                  <c:v>1.5126953125</c:v>
                </c:pt>
                <c:pt idx="40">
                  <c:v>1.517578125</c:v>
                </c:pt>
                <c:pt idx="41">
                  <c:v>1.525390625</c:v>
                </c:pt>
                <c:pt idx="42">
                  <c:v>1.529296875</c:v>
                </c:pt>
                <c:pt idx="43">
                  <c:v>1.533203125</c:v>
                </c:pt>
                <c:pt idx="44">
                  <c:v>1.537109375</c:v>
                </c:pt>
                <c:pt idx="45">
                  <c:v>1.541015625</c:v>
                </c:pt>
                <c:pt idx="46">
                  <c:v>1.544921875</c:v>
                </c:pt>
                <c:pt idx="47">
                  <c:v>1.548828125</c:v>
                </c:pt>
                <c:pt idx="48">
                  <c:v>1.552734375</c:v>
                </c:pt>
                <c:pt idx="49">
                  <c:v>1.556640625</c:v>
                </c:pt>
                <c:pt idx="50">
                  <c:v>1.560546875</c:v>
                </c:pt>
                <c:pt idx="51">
                  <c:v>1.564453125</c:v>
                </c:pt>
                <c:pt idx="52">
                  <c:v>1.568359375</c:v>
                </c:pt>
                <c:pt idx="53">
                  <c:v>1.572265625</c:v>
                </c:pt>
                <c:pt idx="54">
                  <c:v>1.576171875</c:v>
                </c:pt>
                <c:pt idx="55">
                  <c:v>1.5810546875</c:v>
                </c:pt>
                <c:pt idx="56">
                  <c:v>1.5849609375</c:v>
                </c:pt>
                <c:pt idx="57">
                  <c:v>1.5888671875</c:v>
                </c:pt>
                <c:pt idx="58">
                  <c:v>1.5927734375</c:v>
                </c:pt>
                <c:pt idx="59">
                  <c:v>1.5966796875</c:v>
                </c:pt>
                <c:pt idx="60">
                  <c:v>1.6005859375</c:v>
                </c:pt>
                <c:pt idx="61">
                  <c:v>1.6044921875</c:v>
                </c:pt>
                <c:pt idx="62">
                  <c:v>1.6083984375</c:v>
                </c:pt>
                <c:pt idx="63">
                  <c:v>1.6123046875</c:v>
                </c:pt>
                <c:pt idx="64">
                  <c:v>1.6162109375</c:v>
                </c:pt>
                <c:pt idx="65">
                  <c:v>1.6201171875</c:v>
                </c:pt>
                <c:pt idx="66">
                  <c:v>1.6240234375</c:v>
                </c:pt>
                <c:pt idx="67">
                  <c:v>1.627929687499994</c:v>
                </c:pt>
                <c:pt idx="68">
                  <c:v>1.6318359375</c:v>
                </c:pt>
                <c:pt idx="69">
                  <c:v>1.6357421875</c:v>
                </c:pt>
                <c:pt idx="70">
                  <c:v>1.6396484375</c:v>
                </c:pt>
                <c:pt idx="71">
                  <c:v>1.64453125</c:v>
                </c:pt>
                <c:pt idx="72">
                  <c:v>1.6484375</c:v>
                </c:pt>
                <c:pt idx="73">
                  <c:v>1.65234375</c:v>
                </c:pt>
                <c:pt idx="74">
                  <c:v>1.65625</c:v>
                </c:pt>
                <c:pt idx="75">
                  <c:v>1.66015625</c:v>
                </c:pt>
                <c:pt idx="76">
                  <c:v>1.6640625</c:v>
                </c:pt>
                <c:pt idx="77">
                  <c:v>1.66796875</c:v>
                </c:pt>
                <c:pt idx="78">
                  <c:v>1.671875</c:v>
                </c:pt>
                <c:pt idx="79">
                  <c:v>1.67578125</c:v>
                </c:pt>
                <c:pt idx="80">
                  <c:v>1.6796875</c:v>
                </c:pt>
                <c:pt idx="81">
                  <c:v>1.68359375</c:v>
                </c:pt>
                <c:pt idx="82">
                  <c:v>1.6875</c:v>
                </c:pt>
                <c:pt idx="83">
                  <c:v>1.69140625</c:v>
                </c:pt>
                <c:pt idx="84">
                  <c:v>1.69921875</c:v>
                </c:pt>
                <c:pt idx="85">
                  <c:v>1.703125</c:v>
                </c:pt>
                <c:pt idx="86">
                  <c:v>1.7080078125</c:v>
                </c:pt>
                <c:pt idx="87">
                  <c:v>1.7119140625</c:v>
                </c:pt>
                <c:pt idx="88">
                  <c:v>1.7158203125</c:v>
                </c:pt>
                <c:pt idx="89">
                  <c:v>1.7197265625</c:v>
                </c:pt>
                <c:pt idx="90">
                  <c:v>1.7236328125</c:v>
                </c:pt>
                <c:pt idx="91">
                  <c:v>1.7275390625</c:v>
                </c:pt>
                <c:pt idx="92">
                  <c:v>1.7314453125</c:v>
                </c:pt>
                <c:pt idx="93">
                  <c:v>1.7353515625</c:v>
                </c:pt>
                <c:pt idx="94">
                  <c:v>1.7392578125</c:v>
                </c:pt>
                <c:pt idx="95">
                  <c:v>1.7431640625</c:v>
                </c:pt>
                <c:pt idx="96">
                  <c:v>1.7470703125</c:v>
                </c:pt>
                <c:pt idx="97">
                  <c:v>1.7509765625</c:v>
                </c:pt>
                <c:pt idx="98">
                  <c:v>1.7548828125</c:v>
                </c:pt>
                <c:pt idx="99">
                  <c:v>1.7587890625</c:v>
                </c:pt>
                <c:pt idx="100">
                  <c:v>1.7626953125</c:v>
                </c:pt>
                <c:pt idx="101">
                  <c:v>1.7666015625</c:v>
                </c:pt>
                <c:pt idx="102">
                  <c:v>1.771484375</c:v>
                </c:pt>
                <c:pt idx="103">
                  <c:v>1.775390625</c:v>
                </c:pt>
                <c:pt idx="104">
                  <c:v>1.779296875</c:v>
                </c:pt>
                <c:pt idx="105">
                  <c:v>1.783203125</c:v>
                </c:pt>
                <c:pt idx="106">
                  <c:v>1.787109375</c:v>
                </c:pt>
                <c:pt idx="107">
                  <c:v>1.791015625</c:v>
                </c:pt>
                <c:pt idx="108">
                  <c:v>1.794921875</c:v>
                </c:pt>
                <c:pt idx="109">
                  <c:v>1.798828125</c:v>
                </c:pt>
                <c:pt idx="110">
                  <c:v>1.802734375</c:v>
                </c:pt>
                <c:pt idx="111">
                  <c:v>1.806640625</c:v>
                </c:pt>
                <c:pt idx="112">
                  <c:v>1.810546875</c:v>
                </c:pt>
                <c:pt idx="113">
                  <c:v>1.814453125</c:v>
                </c:pt>
                <c:pt idx="114">
                  <c:v>1.818359375</c:v>
                </c:pt>
                <c:pt idx="115">
                  <c:v>1.822265625</c:v>
                </c:pt>
                <c:pt idx="116">
                  <c:v>1.826171875</c:v>
                </c:pt>
                <c:pt idx="117">
                  <c:v>1.830078125</c:v>
                </c:pt>
                <c:pt idx="118">
                  <c:v>1.8349609375</c:v>
                </c:pt>
                <c:pt idx="119">
                  <c:v>1.8388671875</c:v>
                </c:pt>
                <c:pt idx="120">
                  <c:v>1.8427734375</c:v>
                </c:pt>
                <c:pt idx="121">
                  <c:v>1.8466796875</c:v>
                </c:pt>
                <c:pt idx="122">
                  <c:v>1.8505859375</c:v>
                </c:pt>
                <c:pt idx="123">
                  <c:v>1.8544921875</c:v>
                </c:pt>
                <c:pt idx="124">
                  <c:v>1.8583984375</c:v>
                </c:pt>
                <c:pt idx="125">
                  <c:v>1.8623046875</c:v>
                </c:pt>
                <c:pt idx="126">
                  <c:v>1.8662109375</c:v>
                </c:pt>
                <c:pt idx="127">
                  <c:v>1.8701171875</c:v>
                </c:pt>
                <c:pt idx="128">
                  <c:v>1.8740234375</c:v>
                </c:pt>
                <c:pt idx="129">
                  <c:v>1.8779296875</c:v>
                </c:pt>
                <c:pt idx="130">
                  <c:v>1.8818359375</c:v>
                </c:pt>
                <c:pt idx="131">
                  <c:v>1.8857421875</c:v>
                </c:pt>
                <c:pt idx="132">
                  <c:v>1.8896484375</c:v>
                </c:pt>
                <c:pt idx="133">
                  <c:v>1.8935546875</c:v>
                </c:pt>
                <c:pt idx="134">
                  <c:v>1.8984375</c:v>
                </c:pt>
                <c:pt idx="135">
                  <c:v>1.90234375</c:v>
                </c:pt>
                <c:pt idx="136">
                  <c:v>1.90625</c:v>
                </c:pt>
                <c:pt idx="137">
                  <c:v>1.91015625</c:v>
                </c:pt>
                <c:pt idx="138">
                  <c:v>1.9140625</c:v>
                </c:pt>
                <c:pt idx="139">
                  <c:v>1.91796875</c:v>
                </c:pt>
                <c:pt idx="140">
                  <c:v>1.921875</c:v>
                </c:pt>
                <c:pt idx="141">
                  <c:v>1.92578125</c:v>
                </c:pt>
                <c:pt idx="142">
                  <c:v>1.9296875</c:v>
                </c:pt>
                <c:pt idx="143">
                  <c:v>1.93359375</c:v>
                </c:pt>
                <c:pt idx="144">
                  <c:v>1.9375</c:v>
                </c:pt>
                <c:pt idx="145">
                  <c:v>1.94140625</c:v>
                </c:pt>
                <c:pt idx="146">
                  <c:v>1.9453125</c:v>
                </c:pt>
                <c:pt idx="147">
                  <c:v>1.94921875</c:v>
                </c:pt>
                <c:pt idx="148">
                  <c:v>1.953125</c:v>
                </c:pt>
                <c:pt idx="149">
                  <c:v>1.95703125</c:v>
                </c:pt>
                <c:pt idx="150">
                  <c:v>1.9619140625</c:v>
                </c:pt>
                <c:pt idx="151">
                  <c:v>1.9658203125</c:v>
                </c:pt>
                <c:pt idx="152">
                  <c:v>1.9697265625</c:v>
                </c:pt>
                <c:pt idx="153">
                  <c:v>1.9736328125</c:v>
                </c:pt>
                <c:pt idx="154">
                  <c:v>1.9775390625</c:v>
                </c:pt>
                <c:pt idx="155">
                  <c:v>1.9814453125</c:v>
                </c:pt>
                <c:pt idx="156">
                  <c:v>1.9853515625</c:v>
                </c:pt>
                <c:pt idx="157">
                  <c:v>1.9892578125</c:v>
                </c:pt>
                <c:pt idx="158">
                  <c:v>1.9931640625</c:v>
                </c:pt>
                <c:pt idx="159">
                  <c:v>1.9970703125</c:v>
                </c:pt>
                <c:pt idx="160">
                  <c:v>2.0009765625</c:v>
                </c:pt>
                <c:pt idx="161">
                  <c:v>2.0048828125</c:v>
                </c:pt>
                <c:pt idx="162">
                  <c:v>2.0087890625</c:v>
                </c:pt>
                <c:pt idx="163">
                  <c:v>2.0126953125</c:v>
                </c:pt>
                <c:pt idx="164">
                  <c:v>2.0166015625</c:v>
                </c:pt>
                <c:pt idx="165">
                  <c:v>2.0205078125</c:v>
                </c:pt>
                <c:pt idx="166">
                  <c:v>2.025390625</c:v>
                </c:pt>
                <c:pt idx="167">
                  <c:v>2.029296875</c:v>
                </c:pt>
                <c:pt idx="168">
                  <c:v>2.033203125</c:v>
                </c:pt>
                <c:pt idx="169">
                  <c:v>2.037109375</c:v>
                </c:pt>
                <c:pt idx="170">
                  <c:v>2.041015625</c:v>
                </c:pt>
                <c:pt idx="171">
                  <c:v>2.044921875</c:v>
                </c:pt>
                <c:pt idx="172">
                  <c:v>2.048828125</c:v>
                </c:pt>
                <c:pt idx="173">
                  <c:v>2.052734375</c:v>
                </c:pt>
                <c:pt idx="174">
                  <c:v>2.056640624999996</c:v>
                </c:pt>
                <c:pt idx="175">
                  <c:v>2.060546875</c:v>
                </c:pt>
                <c:pt idx="176">
                  <c:v>2.064453125</c:v>
                </c:pt>
                <c:pt idx="177">
                  <c:v>2.068359375</c:v>
                </c:pt>
                <c:pt idx="178">
                  <c:v>2.072265624999996</c:v>
                </c:pt>
                <c:pt idx="179">
                  <c:v>2.076171875</c:v>
                </c:pt>
                <c:pt idx="180">
                  <c:v>2.080078125</c:v>
                </c:pt>
                <c:pt idx="181">
                  <c:v>2.083984375</c:v>
                </c:pt>
                <c:pt idx="182">
                  <c:v>2.0888671875</c:v>
                </c:pt>
                <c:pt idx="183">
                  <c:v>2.0927734375</c:v>
                </c:pt>
                <c:pt idx="184">
                  <c:v>2.0966796875</c:v>
                </c:pt>
                <c:pt idx="185">
                  <c:v>2.1005859375</c:v>
                </c:pt>
                <c:pt idx="186">
                  <c:v>2.1044921875</c:v>
                </c:pt>
                <c:pt idx="187">
                  <c:v>2.1083984375</c:v>
                </c:pt>
                <c:pt idx="188">
                  <c:v>2.1123046875</c:v>
                </c:pt>
                <c:pt idx="189">
                  <c:v>2.1162109375</c:v>
                </c:pt>
                <c:pt idx="190">
                  <c:v>2.1201171875</c:v>
                </c:pt>
                <c:pt idx="191">
                  <c:v>2.1240234375</c:v>
                </c:pt>
                <c:pt idx="192">
                  <c:v>2.1279296875</c:v>
                </c:pt>
                <c:pt idx="193">
                  <c:v>2.1318359375</c:v>
                </c:pt>
                <c:pt idx="194">
                  <c:v>2.1357421875</c:v>
                </c:pt>
                <c:pt idx="195">
                  <c:v>2.139648437499996</c:v>
                </c:pt>
                <c:pt idx="196">
                  <c:v>2.1435546875</c:v>
                </c:pt>
                <c:pt idx="197">
                  <c:v>2.1474609375</c:v>
                </c:pt>
                <c:pt idx="198">
                  <c:v>2.15234375</c:v>
                </c:pt>
                <c:pt idx="199">
                  <c:v>2.15625</c:v>
                </c:pt>
                <c:pt idx="200">
                  <c:v>2.16015625</c:v>
                </c:pt>
                <c:pt idx="201">
                  <c:v>2.1640625</c:v>
                </c:pt>
                <c:pt idx="202">
                  <c:v>2.16796875</c:v>
                </c:pt>
                <c:pt idx="203">
                  <c:v>2.171875</c:v>
                </c:pt>
                <c:pt idx="204">
                  <c:v>2.17578125</c:v>
                </c:pt>
                <c:pt idx="205">
                  <c:v>2.1796875</c:v>
                </c:pt>
                <c:pt idx="206">
                  <c:v>2.18359375</c:v>
                </c:pt>
                <c:pt idx="207">
                  <c:v>2.1875</c:v>
                </c:pt>
                <c:pt idx="208">
                  <c:v>2.19140625</c:v>
                </c:pt>
                <c:pt idx="209">
                  <c:v>2.1953125</c:v>
                </c:pt>
                <c:pt idx="210">
                  <c:v>2.19921875</c:v>
                </c:pt>
                <c:pt idx="211">
                  <c:v>2.203125</c:v>
                </c:pt>
                <c:pt idx="212">
                  <c:v>2.20703125</c:v>
                </c:pt>
                <c:pt idx="213">
                  <c:v>2.2109375</c:v>
                </c:pt>
                <c:pt idx="214">
                  <c:v>2.2158203125</c:v>
                </c:pt>
                <c:pt idx="215">
                  <c:v>2.2197265625</c:v>
                </c:pt>
                <c:pt idx="216">
                  <c:v>2.2236328125</c:v>
                </c:pt>
                <c:pt idx="217">
                  <c:v>2.2275390625</c:v>
                </c:pt>
                <c:pt idx="218">
                  <c:v>2.2314453125</c:v>
                </c:pt>
                <c:pt idx="219">
                  <c:v>2.2353515625</c:v>
                </c:pt>
                <c:pt idx="220">
                  <c:v>2.2392578125</c:v>
                </c:pt>
                <c:pt idx="221">
                  <c:v>2.2431640625</c:v>
                </c:pt>
                <c:pt idx="222">
                  <c:v>2.2470703125</c:v>
                </c:pt>
                <c:pt idx="223">
                  <c:v>2.2509765625</c:v>
                </c:pt>
                <c:pt idx="224">
                  <c:v>2.2548828125</c:v>
                </c:pt>
                <c:pt idx="225">
                  <c:v>2.2587890625</c:v>
                </c:pt>
                <c:pt idx="226">
                  <c:v>2.2626953125</c:v>
                </c:pt>
                <c:pt idx="227">
                  <c:v>2.2666015625</c:v>
                </c:pt>
                <c:pt idx="228">
                  <c:v>2.2705078125</c:v>
                </c:pt>
                <c:pt idx="229">
                  <c:v>2.2744140625</c:v>
                </c:pt>
                <c:pt idx="230">
                  <c:v>2.279296875</c:v>
                </c:pt>
                <c:pt idx="231">
                  <c:v>2.283203125</c:v>
                </c:pt>
                <c:pt idx="232">
                  <c:v>2.287109375</c:v>
                </c:pt>
                <c:pt idx="233">
                  <c:v>2.291015625</c:v>
                </c:pt>
                <c:pt idx="234">
                  <c:v>2.294921875</c:v>
                </c:pt>
                <c:pt idx="235">
                  <c:v>2.298828125</c:v>
                </c:pt>
                <c:pt idx="236">
                  <c:v>2.302734375</c:v>
                </c:pt>
                <c:pt idx="237">
                  <c:v>2.306640624999996</c:v>
                </c:pt>
                <c:pt idx="238">
                  <c:v>2.310546875</c:v>
                </c:pt>
                <c:pt idx="239">
                  <c:v>2.314453124999996</c:v>
                </c:pt>
                <c:pt idx="240">
                  <c:v>2.318359375</c:v>
                </c:pt>
                <c:pt idx="241">
                  <c:v>2.322265624999996</c:v>
                </c:pt>
                <c:pt idx="242">
                  <c:v>2.326171875</c:v>
                </c:pt>
                <c:pt idx="243">
                  <c:v>2.330078124999996</c:v>
                </c:pt>
                <c:pt idx="244">
                  <c:v>2.333984375</c:v>
                </c:pt>
                <c:pt idx="245">
                  <c:v>2.337890625</c:v>
                </c:pt>
                <c:pt idx="246">
                  <c:v>2.3427734375</c:v>
                </c:pt>
                <c:pt idx="247">
                  <c:v>2.3466796875</c:v>
                </c:pt>
                <c:pt idx="248">
                  <c:v>2.3505859375</c:v>
                </c:pt>
                <c:pt idx="249">
                  <c:v>2.3544921875</c:v>
                </c:pt>
                <c:pt idx="250">
                  <c:v>2.358398437499999</c:v>
                </c:pt>
                <c:pt idx="251">
                  <c:v>2.3623046875</c:v>
                </c:pt>
                <c:pt idx="252">
                  <c:v>2.366210937499999</c:v>
                </c:pt>
                <c:pt idx="253">
                  <c:v>2.3701171875</c:v>
                </c:pt>
                <c:pt idx="254">
                  <c:v>2.3740234375</c:v>
                </c:pt>
                <c:pt idx="255">
                  <c:v>2.3779296875</c:v>
                </c:pt>
                <c:pt idx="256">
                  <c:v>2.381835937499999</c:v>
                </c:pt>
                <c:pt idx="257">
                  <c:v>2.385742187499999</c:v>
                </c:pt>
                <c:pt idx="258">
                  <c:v>2.389648437499994</c:v>
                </c:pt>
                <c:pt idx="259">
                  <c:v>2.3935546875</c:v>
                </c:pt>
                <c:pt idx="260">
                  <c:v>2.397460937499999</c:v>
                </c:pt>
                <c:pt idx="261">
                  <c:v>2.4013671875</c:v>
                </c:pt>
                <c:pt idx="262">
                  <c:v>2.40625</c:v>
                </c:pt>
                <c:pt idx="263">
                  <c:v>2.41015625</c:v>
                </c:pt>
                <c:pt idx="264">
                  <c:v>2.4140625</c:v>
                </c:pt>
                <c:pt idx="265">
                  <c:v>2.41796875</c:v>
                </c:pt>
                <c:pt idx="266">
                  <c:v>2.421875</c:v>
                </c:pt>
                <c:pt idx="267">
                  <c:v>2.42578125</c:v>
                </c:pt>
                <c:pt idx="268">
                  <c:v>2.4296875</c:v>
                </c:pt>
                <c:pt idx="269">
                  <c:v>2.43359375</c:v>
                </c:pt>
                <c:pt idx="270">
                  <c:v>2.4375</c:v>
                </c:pt>
                <c:pt idx="271">
                  <c:v>2.44140625</c:v>
                </c:pt>
                <c:pt idx="272">
                  <c:v>2.4453125</c:v>
                </c:pt>
                <c:pt idx="273">
                  <c:v>2.44921875</c:v>
                </c:pt>
                <c:pt idx="274">
                  <c:v>2.453125</c:v>
                </c:pt>
                <c:pt idx="275">
                  <c:v>2.45703125</c:v>
                </c:pt>
                <c:pt idx="276">
                  <c:v>2.4609375</c:v>
                </c:pt>
                <c:pt idx="277">
                  <c:v>2.46484375</c:v>
                </c:pt>
                <c:pt idx="278">
                  <c:v>2.4697265625</c:v>
                </c:pt>
                <c:pt idx="279">
                  <c:v>2.4736328125</c:v>
                </c:pt>
                <c:pt idx="280">
                  <c:v>2.4775390625</c:v>
                </c:pt>
                <c:pt idx="281">
                  <c:v>2.4814453125</c:v>
                </c:pt>
                <c:pt idx="282">
                  <c:v>2.4853515625</c:v>
                </c:pt>
                <c:pt idx="283">
                  <c:v>2.4892578125</c:v>
                </c:pt>
                <c:pt idx="284">
                  <c:v>2.4931640625</c:v>
                </c:pt>
                <c:pt idx="285">
                  <c:v>2.4970703125</c:v>
                </c:pt>
                <c:pt idx="286">
                  <c:v>2.5009765625</c:v>
                </c:pt>
                <c:pt idx="287">
                  <c:v>2.5048828125</c:v>
                </c:pt>
                <c:pt idx="288">
                  <c:v>2.5087890625</c:v>
                </c:pt>
                <c:pt idx="289">
                  <c:v>2.5126953125</c:v>
                </c:pt>
                <c:pt idx="290">
                  <c:v>2.5166015625</c:v>
                </c:pt>
                <c:pt idx="291">
                  <c:v>2.5205078125</c:v>
                </c:pt>
                <c:pt idx="292">
                  <c:v>2.5244140625</c:v>
                </c:pt>
                <c:pt idx="293">
                  <c:v>2.5283203125</c:v>
                </c:pt>
                <c:pt idx="294">
                  <c:v>2.533203125</c:v>
                </c:pt>
                <c:pt idx="295">
                  <c:v>2.537109375</c:v>
                </c:pt>
                <c:pt idx="296">
                  <c:v>2.541015625</c:v>
                </c:pt>
                <c:pt idx="297">
                  <c:v>2.544921875</c:v>
                </c:pt>
                <c:pt idx="298">
                  <c:v>2.548828125</c:v>
                </c:pt>
                <c:pt idx="299">
                  <c:v>2.552734375</c:v>
                </c:pt>
                <c:pt idx="300">
                  <c:v>2.556640624999996</c:v>
                </c:pt>
                <c:pt idx="301">
                  <c:v>2.560546875</c:v>
                </c:pt>
                <c:pt idx="302">
                  <c:v>2.564453125</c:v>
                </c:pt>
                <c:pt idx="303">
                  <c:v>2.568359375</c:v>
                </c:pt>
                <c:pt idx="304">
                  <c:v>2.572265624999996</c:v>
                </c:pt>
                <c:pt idx="305">
                  <c:v>2.576171875</c:v>
                </c:pt>
                <c:pt idx="306">
                  <c:v>2.580078125</c:v>
                </c:pt>
                <c:pt idx="307">
                  <c:v>2.583984375</c:v>
                </c:pt>
                <c:pt idx="308">
                  <c:v>2.587890625</c:v>
                </c:pt>
                <c:pt idx="309">
                  <c:v>2.591796875</c:v>
                </c:pt>
                <c:pt idx="310">
                  <c:v>2.5966796875</c:v>
                </c:pt>
                <c:pt idx="311">
                  <c:v>2.6005859375</c:v>
                </c:pt>
                <c:pt idx="312">
                  <c:v>2.6044921875</c:v>
                </c:pt>
                <c:pt idx="313">
                  <c:v>2.6083984375</c:v>
                </c:pt>
                <c:pt idx="314">
                  <c:v>2.6123046875</c:v>
                </c:pt>
                <c:pt idx="315">
                  <c:v>2.616210937499999</c:v>
                </c:pt>
                <c:pt idx="316">
                  <c:v>2.6201171875</c:v>
                </c:pt>
                <c:pt idx="317">
                  <c:v>2.6240234375</c:v>
                </c:pt>
                <c:pt idx="318">
                  <c:v>2.6279296875</c:v>
                </c:pt>
                <c:pt idx="319">
                  <c:v>2.631835937499999</c:v>
                </c:pt>
                <c:pt idx="320">
                  <c:v>2.635742187499999</c:v>
                </c:pt>
                <c:pt idx="321">
                  <c:v>2.639648437499994</c:v>
                </c:pt>
                <c:pt idx="322">
                  <c:v>2.6435546875</c:v>
                </c:pt>
                <c:pt idx="323">
                  <c:v>2.6474609375</c:v>
                </c:pt>
                <c:pt idx="324">
                  <c:v>2.6513671875</c:v>
                </c:pt>
                <c:pt idx="325">
                  <c:v>2.655273437499999</c:v>
                </c:pt>
                <c:pt idx="326">
                  <c:v>2.66015625</c:v>
                </c:pt>
                <c:pt idx="327">
                  <c:v>2.6640625</c:v>
                </c:pt>
                <c:pt idx="328">
                  <c:v>2.66796875</c:v>
                </c:pt>
                <c:pt idx="329">
                  <c:v>2.671874999999999</c:v>
                </c:pt>
                <c:pt idx="330">
                  <c:v>2.67578125</c:v>
                </c:pt>
                <c:pt idx="331">
                  <c:v>2.6796875</c:v>
                </c:pt>
                <c:pt idx="332">
                  <c:v>2.68359375</c:v>
                </c:pt>
                <c:pt idx="333">
                  <c:v>2.6875</c:v>
                </c:pt>
                <c:pt idx="334">
                  <c:v>2.69140625</c:v>
                </c:pt>
                <c:pt idx="335">
                  <c:v>2.6953125</c:v>
                </c:pt>
                <c:pt idx="336">
                  <c:v>2.69921875</c:v>
                </c:pt>
                <c:pt idx="337">
                  <c:v>2.703125</c:v>
                </c:pt>
                <c:pt idx="338">
                  <c:v>2.70703125</c:v>
                </c:pt>
                <c:pt idx="339">
                  <c:v>2.7109375</c:v>
                </c:pt>
                <c:pt idx="340">
                  <c:v>2.71484375</c:v>
                </c:pt>
                <c:pt idx="341">
                  <c:v>2.71875</c:v>
                </c:pt>
                <c:pt idx="342">
                  <c:v>2.7236328125</c:v>
                </c:pt>
                <c:pt idx="343">
                  <c:v>2.7275390625</c:v>
                </c:pt>
                <c:pt idx="344">
                  <c:v>2.731445312499999</c:v>
                </c:pt>
                <c:pt idx="345">
                  <c:v>2.7353515625</c:v>
                </c:pt>
                <c:pt idx="346">
                  <c:v>2.7392578125</c:v>
                </c:pt>
                <c:pt idx="347">
                  <c:v>2.7431640625</c:v>
                </c:pt>
                <c:pt idx="348">
                  <c:v>2.7470703125</c:v>
                </c:pt>
                <c:pt idx="349">
                  <c:v>2.7509765625</c:v>
                </c:pt>
                <c:pt idx="350">
                  <c:v>2.7548828125</c:v>
                </c:pt>
                <c:pt idx="351">
                  <c:v>2.7587890625</c:v>
                </c:pt>
                <c:pt idx="352">
                  <c:v>2.7626953125</c:v>
                </c:pt>
                <c:pt idx="353">
                  <c:v>2.7666015625</c:v>
                </c:pt>
                <c:pt idx="354">
                  <c:v>2.7705078125</c:v>
                </c:pt>
                <c:pt idx="355">
                  <c:v>2.7744140625</c:v>
                </c:pt>
                <c:pt idx="356">
                  <c:v>2.7783203125</c:v>
                </c:pt>
                <c:pt idx="357">
                  <c:v>2.7822265625</c:v>
                </c:pt>
                <c:pt idx="358">
                  <c:v>2.787109375</c:v>
                </c:pt>
                <c:pt idx="359">
                  <c:v>2.791015624999999</c:v>
                </c:pt>
                <c:pt idx="360">
                  <c:v>2.794921875</c:v>
                </c:pt>
                <c:pt idx="361">
                  <c:v>2.798828124999999</c:v>
                </c:pt>
                <c:pt idx="362">
                  <c:v>2.802734375</c:v>
                </c:pt>
                <c:pt idx="363">
                  <c:v>2.806640624999996</c:v>
                </c:pt>
                <c:pt idx="364">
                  <c:v>2.810546875</c:v>
                </c:pt>
                <c:pt idx="365">
                  <c:v>2.814453124999996</c:v>
                </c:pt>
                <c:pt idx="366">
                  <c:v>2.818359375</c:v>
                </c:pt>
                <c:pt idx="367">
                  <c:v>2.822265624999996</c:v>
                </c:pt>
                <c:pt idx="368">
                  <c:v>2.826171875</c:v>
                </c:pt>
                <c:pt idx="369">
                  <c:v>2.830078124999996</c:v>
                </c:pt>
                <c:pt idx="370">
                  <c:v>2.833984375</c:v>
                </c:pt>
                <c:pt idx="371">
                  <c:v>2.837890625</c:v>
                </c:pt>
                <c:pt idx="372">
                  <c:v>2.841796875</c:v>
                </c:pt>
                <c:pt idx="373">
                  <c:v>2.845703125</c:v>
                </c:pt>
                <c:pt idx="374">
                  <c:v>2.8505859375</c:v>
                </c:pt>
                <c:pt idx="375">
                  <c:v>2.8544921875</c:v>
                </c:pt>
                <c:pt idx="376">
                  <c:v>2.858398437499999</c:v>
                </c:pt>
                <c:pt idx="377">
                  <c:v>2.8623046875</c:v>
                </c:pt>
                <c:pt idx="378">
                  <c:v>2.866210937499999</c:v>
                </c:pt>
                <c:pt idx="379">
                  <c:v>2.8701171875</c:v>
                </c:pt>
                <c:pt idx="380">
                  <c:v>2.8740234375</c:v>
                </c:pt>
                <c:pt idx="381">
                  <c:v>2.8779296875</c:v>
                </c:pt>
                <c:pt idx="382">
                  <c:v>2.881835937499999</c:v>
                </c:pt>
                <c:pt idx="383">
                  <c:v>2.885742187499999</c:v>
                </c:pt>
                <c:pt idx="384">
                  <c:v>2.889648437499994</c:v>
                </c:pt>
                <c:pt idx="385">
                  <c:v>2.8935546875</c:v>
                </c:pt>
                <c:pt idx="386">
                  <c:v>2.897460937499999</c:v>
                </c:pt>
                <c:pt idx="387">
                  <c:v>2.9013671875</c:v>
                </c:pt>
                <c:pt idx="388">
                  <c:v>2.9052734375</c:v>
                </c:pt>
                <c:pt idx="389">
                  <c:v>2.9091796875</c:v>
                </c:pt>
                <c:pt idx="390">
                  <c:v>2.9140625</c:v>
                </c:pt>
                <c:pt idx="391">
                  <c:v>2.91796875</c:v>
                </c:pt>
                <c:pt idx="392">
                  <c:v>2.921875</c:v>
                </c:pt>
                <c:pt idx="393">
                  <c:v>2.92578125</c:v>
                </c:pt>
                <c:pt idx="394">
                  <c:v>2.9296875</c:v>
                </c:pt>
                <c:pt idx="395">
                  <c:v>2.93359375</c:v>
                </c:pt>
                <c:pt idx="396">
                  <c:v>2.9375</c:v>
                </c:pt>
                <c:pt idx="397">
                  <c:v>2.94140625</c:v>
                </c:pt>
                <c:pt idx="398">
                  <c:v>2.9453125</c:v>
                </c:pt>
                <c:pt idx="399">
                  <c:v>2.94921875</c:v>
                </c:pt>
                <c:pt idx="400">
                  <c:v>2.953125</c:v>
                </c:pt>
                <c:pt idx="401">
                  <c:v>2.95703125</c:v>
                </c:pt>
                <c:pt idx="402">
                  <c:v>2.9609375</c:v>
                </c:pt>
                <c:pt idx="403">
                  <c:v>2.96484375</c:v>
                </c:pt>
                <c:pt idx="404">
                  <c:v>2.96875</c:v>
                </c:pt>
                <c:pt idx="405">
                  <c:v>2.97265625</c:v>
                </c:pt>
                <c:pt idx="406">
                  <c:v>2.9775390625</c:v>
                </c:pt>
                <c:pt idx="407">
                  <c:v>2.9814453125</c:v>
                </c:pt>
                <c:pt idx="408">
                  <c:v>2.9853515625</c:v>
                </c:pt>
                <c:pt idx="409">
                  <c:v>2.9892578125</c:v>
                </c:pt>
                <c:pt idx="410">
                  <c:v>2.9931640625</c:v>
                </c:pt>
                <c:pt idx="411">
                  <c:v>2.9970703125</c:v>
                </c:pt>
                <c:pt idx="412">
                  <c:v>3.0009765625</c:v>
                </c:pt>
                <c:pt idx="413">
                  <c:v>3.0048828125</c:v>
                </c:pt>
                <c:pt idx="414">
                  <c:v>3.0087890625</c:v>
                </c:pt>
                <c:pt idx="415">
                  <c:v>3.0126953125</c:v>
                </c:pt>
                <c:pt idx="416">
                  <c:v>3.0166015625</c:v>
                </c:pt>
                <c:pt idx="417">
                  <c:v>3.0205078125</c:v>
                </c:pt>
                <c:pt idx="418">
                  <c:v>3.0244140625</c:v>
                </c:pt>
                <c:pt idx="419">
                  <c:v>3.0283203125</c:v>
                </c:pt>
                <c:pt idx="420">
                  <c:v>3.0322265625</c:v>
                </c:pt>
                <c:pt idx="421">
                  <c:v>3.0361328125</c:v>
                </c:pt>
                <c:pt idx="422">
                  <c:v>3.041015625</c:v>
                </c:pt>
                <c:pt idx="423">
                  <c:v>3.044921875</c:v>
                </c:pt>
                <c:pt idx="424">
                  <c:v>3.048828125</c:v>
                </c:pt>
                <c:pt idx="425">
                  <c:v>3.052734375</c:v>
                </c:pt>
                <c:pt idx="426">
                  <c:v>3.056640624999996</c:v>
                </c:pt>
                <c:pt idx="427">
                  <c:v>3.060546875</c:v>
                </c:pt>
                <c:pt idx="428">
                  <c:v>3.064453125</c:v>
                </c:pt>
                <c:pt idx="429">
                  <c:v>3.068359375</c:v>
                </c:pt>
                <c:pt idx="430">
                  <c:v>3.072265624999996</c:v>
                </c:pt>
                <c:pt idx="431">
                  <c:v>3.076171875</c:v>
                </c:pt>
                <c:pt idx="432">
                  <c:v>3.080078125</c:v>
                </c:pt>
                <c:pt idx="433">
                  <c:v>3.083984375</c:v>
                </c:pt>
                <c:pt idx="434">
                  <c:v>3.087890625</c:v>
                </c:pt>
                <c:pt idx="435">
                  <c:v>3.091796875</c:v>
                </c:pt>
                <c:pt idx="436">
                  <c:v>3.095703125</c:v>
                </c:pt>
                <c:pt idx="437">
                  <c:v>3.099609375</c:v>
                </c:pt>
                <c:pt idx="438">
                  <c:v>3.1044921875</c:v>
                </c:pt>
                <c:pt idx="439">
                  <c:v>3.1083984375</c:v>
                </c:pt>
                <c:pt idx="440">
                  <c:v>3.1123046875</c:v>
                </c:pt>
                <c:pt idx="441">
                  <c:v>3.1162109375</c:v>
                </c:pt>
                <c:pt idx="442">
                  <c:v>3.1201171875</c:v>
                </c:pt>
                <c:pt idx="443">
                  <c:v>3.1240234375</c:v>
                </c:pt>
                <c:pt idx="444">
                  <c:v>3.1279296875</c:v>
                </c:pt>
                <c:pt idx="445">
                  <c:v>3.1318359375</c:v>
                </c:pt>
                <c:pt idx="446">
                  <c:v>3.1357421875</c:v>
                </c:pt>
                <c:pt idx="447">
                  <c:v>3.139648437499996</c:v>
                </c:pt>
                <c:pt idx="448">
                  <c:v>3.1435546875</c:v>
                </c:pt>
                <c:pt idx="449">
                  <c:v>3.1474609375</c:v>
                </c:pt>
                <c:pt idx="450">
                  <c:v>3.1513671875</c:v>
                </c:pt>
                <c:pt idx="451">
                  <c:v>3.1552734375</c:v>
                </c:pt>
                <c:pt idx="452">
                  <c:v>3.1591796875</c:v>
                </c:pt>
                <c:pt idx="453">
                  <c:v>3.1630859375</c:v>
                </c:pt>
                <c:pt idx="454">
                  <c:v>3.16796875</c:v>
                </c:pt>
                <c:pt idx="455">
                  <c:v>3.171875</c:v>
                </c:pt>
                <c:pt idx="456">
                  <c:v>3.17578125</c:v>
                </c:pt>
                <c:pt idx="457">
                  <c:v>3.1796875</c:v>
                </c:pt>
                <c:pt idx="458">
                  <c:v>3.18359375</c:v>
                </c:pt>
                <c:pt idx="459">
                  <c:v>3.1875</c:v>
                </c:pt>
                <c:pt idx="460">
                  <c:v>3.19140625</c:v>
                </c:pt>
                <c:pt idx="461">
                  <c:v>3.1953125</c:v>
                </c:pt>
                <c:pt idx="462">
                  <c:v>3.19921875</c:v>
                </c:pt>
                <c:pt idx="463">
                  <c:v>3.203125</c:v>
                </c:pt>
                <c:pt idx="464">
                  <c:v>3.20703125</c:v>
                </c:pt>
                <c:pt idx="465">
                  <c:v>3.2109375</c:v>
                </c:pt>
                <c:pt idx="466">
                  <c:v>3.21484375</c:v>
                </c:pt>
                <c:pt idx="467">
                  <c:v>3.21875</c:v>
                </c:pt>
                <c:pt idx="468">
                  <c:v>3.22265625</c:v>
                </c:pt>
                <c:pt idx="469">
                  <c:v>3.2265625</c:v>
                </c:pt>
                <c:pt idx="470">
                  <c:v>3.2314453125</c:v>
                </c:pt>
                <c:pt idx="471">
                  <c:v>3.2353515625</c:v>
                </c:pt>
                <c:pt idx="472">
                  <c:v>3.2392578125</c:v>
                </c:pt>
                <c:pt idx="473">
                  <c:v>3.2431640625</c:v>
                </c:pt>
                <c:pt idx="474">
                  <c:v>3.2470703125</c:v>
                </c:pt>
                <c:pt idx="475">
                  <c:v>3.2509765625</c:v>
                </c:pt>
                <c:pt idx="476">
                  <c:v>3.2548828125</c:v>
                </c:pt>
                <c:pt idx="477">
                  <c:v>3.2587890625</c:v>
                </c:pt>
                <c:pt idx="478">
                  <c:v>3.2626953125</c:v>
                </c:pt>
                <c:pt idx="479">
                  <c:v>3.2666015625</c:v>
                </c:pt>
                <c:pt idx="480">
                  <c:v>3.2705078125</c:v>
                </c:pt>
                <c:pt idx="481">
                  <c:v>3.2744140625</c:v>
                </c:pt>
                <c:pt idx="482">
                  <c:v>3.2783203125</c:v>
                </c:pt>
                <c:pt idx="483">
                  <c:v>3.2822265625</c:v>
                </c:pt>
                <c:pt idx="484">
                  <c:v>3.2861328125</c:v>
                </c:pt>
                <c:pt idx="485">
                  <c:v>3.2900390625</c:v>
                </c:pt>
                <c:pt idx="486">
                  <c:v>3.294921875</c:v>
                </c:pt>
                <c:pt idx="487">
                  <c:v>3.298828125</c:v>
                </c:pt>
                <c:pt idx="488">
                  <c:v>3.302734375</c:v>
                </c:pt>
                <c:pt idx="489">
                  <c:v>3.306640624999996</c:v>
                </c:pt>
                <c:pt idx="490">
                  <c:v>3.310546875</c:v>
                </c:pt>
                <c:pt idx="491">
                  <c:v>3.314453124999996</c:v>
                </c:pt>
                <c:pt idx="492">
                  <c:v>3.318359375</c:v>
                </c:pt>
                <c:pt idx="493">
                  <c:v>3.322265624999996</c:v>
                </c:pt>
                <c:pt idx="494">
                  <c:v>3.326171875</c:v>
                </c:pt>
                <c:pt idx="495">
                  <c:v>3.330078124999996</c:v>
                </c:pt>
                <c:pt idx="496">
                  <c:v>3.333984375</c:v>
                </c:pt>
                <c:pt idx="497">
                  <c:v>3.337890625</c:v>
                </c:pt>
                <c:pt idx="498">
                  <c:v>3.341796875</c:v>
                </c:pt>
                <c:pt idx="499">
                  <c:v>3.345703125</c:v>
                </c:pt>
                <c:pt idx="500">
                  <c:v>3.349609375</c:v>
                </c:pt>
                <c:pt idx="501">
                  <c:v>3.353515625</c:v>
                </c:pt>
                <c:pt idx="502">
                  <c:v>3.358398437499999</c:v>
                </c:pt>
                <c:pt idx="503">
                  <c:v>3.3623046875</c:v>
                </c:pt>
                <c:pt idx="504">
                  <c:v>3.366210937499999</c:v>
                </c:pt>
                <c:pt idx="505">
                  <c:v>3.3701171875</c:v>
                </c:pt>
                <c:pt idx="506">
                  <c:v>3.3740234375</c:v>
                </c:pt>
                <c:pt idx="507">
                  <c:v>3.3779296875</c:v>
                </c:pt>
                <c:pt idx="508">
                  <c:v>3.381835937499999</c:v>
                </c:pt>
                <c:pt idx="509">
                  <c:v>3.385742187499999</c:v>
                </c:pt>
                <c:pt idx="510">
                  <c:v>3.389648437499994</c:v>
                </c:pt>
                <c:pt idx="511">
                  <c:v>3.3935546875</c:v>
                </c:pt>
                <c:pt idx="512">
                  <c:v>3.397460937499999</c:v>
                </c:pt>
                <c:pt idx="513">
                  <c:v>3.4013671875</c:v>
                </c:pt>
                <c:pt idx="514">
                  <c:v>3.4052734375</c:v>
                </c:pt>
                <c:pt idx="515">
                  <c:v>3.4091796875</c:v>
                </c:pt>
                <c:pt idx="516">
                  <c:v>3.4130859375</c:v>
                </c:pt>
                <c:pt idx="517">
                  <c:v>3.4169921875</c:v>
                </c:pt>
                <c:pt idx="518">
                  <c:v>3.421875</c:v>
                </c:pt>
                <c:pt idx="519">
                  <c:v>3.42578125</c:v>
                </c:pt>
                <c:pt idx="520">
                  <c:v>3.4296875</c:v>
                </c:pt>
                <c:pt idx="521">
                  <c:v>3.43359375</c:v>
                </c:pt>
                <c:pt idx="522">
                  <c:v>3.4375</c:v>
                </c:pt>
                <c:pt idx="523">
                  <c:v>3.44140625</c:v>
                </c:pt>
                <c:pt idx="524">
                  <c:v>3.4453125</c:v>
                </c:pt>
                <c:pt idx="525">
                  <c:v>3.44921875</c:v>
                </c:pt>
                <c:pt idx="526">
                  <c:v>3.453125</c:v>
                </c:pt>
                <c:pt idx="527">
                  <c:v>3.45703125</c:v>
                </c:pt>
                <c:pt idx="528">
                  <c:v>3.4609375</c:v>
                </c:pt>
                <c:pt idx="529">
                  <c:v>3.46484375</c:v>
                </c:pt>
                <c:pt idx="530">
                  <c:v>3.46875</c:v>
                </c:pt>
                <c:pt idx="531">
                  <c:v>3.47265625</c:v>
                </c:pt>
                <c:pt idx="532">
                  <c:v>3.4765625</c:v>
                </c:pt>
                <c:pt idx="533">
                  <c:v>3.48046875</c:v>
                </c:pt>
                <c:pt idx="534">
                  <c:v>3.4853515625</c:v>
                </c:pt>
                <c:pt idx="535">
                  <c:v>3.4892578125</c:v>
                </c:pt>
                <c:pt idx="536">
                  <c:v>3.4931640625</c:v>
                </c:pt>
                <c:pt idx="537">
                  <c:v>3.4970703125</c:v>
                </c:pt>
                <c:pt idx="538">
                  <c:v>3.5009765625</c:v>
                </c:pt>
                <c:pt idx="539">
                  <c:v>3.5048828125</c:v>
                </c:pt>
                <c:pt idx="540">
                  <c:v>3.5087890625</c:v>
                </c:pt>
                <c:pt idx="541">
                  <c:v>3.5126953125</c:v>
                </c:pt>
                <c:pt idx="542">
                  <c:v>3.5166015625</c:v>
                </c:pt>
                <c:pt idx="543">
                  <c:v>3.5205078125</c:v>
                </c:pt>
                <c:pt idx="544">
                  <c:v>3.5244140625</c:v>
                </c:pt>
                <c:pt idx="545">
                  <c:v>3.5283203125</c:v>
                </c:pt>
                <c:pt idx="546">
                  <c:v>3.5322265625</c:v>
                </c:pt>
                <c:pt idx="547">
                  <c:v>3.5361328125</c:v>
                </c:pt>
                <c:pt idx="548">
                  <c:v>3.5400390625</c:v>
                </c:pt>
                <c:pt idx="549">
                  <c:v>3.5439453125</c:v>
                </c:pt>
                <c:pt idx="550">
                  <c:v>3.548828125</c:v>
                </c:pt>
                <c:pt idx="551">
                  <c:v>3.552734375</c:v>
                </c:pt>
                <c:pt idx="552">
                  <c:v>3.556640624999996</c:v>
                </c:pt>
                <c:pt idx="553">
                  <c:v>3.560546875</c:v>
                </c:pt>
                <c:pt idx="554">
                  <c:v>3.564453125</c:v>
                </c:pt>
                <c:pt idx="555">
                  <c:v>3.568359375</c:v>
                </c:pt>
                <c:pt idx="556">
                  <c:v>3.572265624999996</c:v>
                </c:pt>
                <c:pt idx="557">
                  <c:v>3.576171875</c:v>
                </c:pt>
                <c:pt idx="558">
                  <c:v>3.580078125</c:v>
                </c:pt>
                <c:pt idx="559">
                  <c:v>3.583984375</c:v>
                </c:pt>
                <c:pt idx="560">
                  <c:v>3.587890625</c:v>
                </c:pt>
                <c:pt idx="561">
                  <c:v>3.591796875</c:v>
                </c:pt>
                <c:pt idx="562">
                  <c:v>3.595703125</c:v>
                </c:pt>
                <c:pt idx="563">
                  <c:v>3.599609375</c:v>
                </c:pt>
                <c:pt idx="564">
                  <c:v>3.603515625</c:v>
                </c:pt>
                <c:pt idx="565">
                  <c:v>3.607421875</c:v>
                </c:pt>
                <c:pt idx="566">
                  <c:v>3.6123046875</c:v>
                </c:pt>
                <c:pt idx="567">
                  <c:v>3.616210937499999</c:v>
                </c:pt>
                <c:pt idx="568">
                  <c:v>3.6201171875</c:v>
                </c:pt>
                <c:pt idx="569">
                  <c:v>3.6240234375</c:v>
                </c:pt>
                <c:pt idx="570">
                  <c:v>3.6279296875</c:v>
                </c:pt>
                <c:pt idx="571">
                  <c:v>3.631835937499999</c:v>
                </c:pt>
                <c:pt idx="572">
                  <c:v>3.635742187499999</c:v>
                </c:pt>
                <c:pt idx="573">
                  <c:v>3.639648437499994</c:v>
                </c:pt>
                <c:pt idx="574">
                  <c:v>3.6435546875</c:v>
                </c:pt>
                <c:pt idx="575">
                  <c:v>3.6474609375</c:v>
                </c:pt>
                <c:pt idx="576">
                  <c:v>3.6513671875</c:v>
                </c:pt>
                <c:pt idx="577">
                  <c:v>3.655273437499999</c:v>
                </c:pt>
                <c:pt idx="578">
                  <c:v>3.6591796875</c:v>
                </c:pt>
                <c:pt idx="579">
                  <c:v>3.6630859375</c:v>
                </c:pt>
                <c:pt idx="580">
                  <c:v>3.6669921875</c:v>
                </c:pt>
                <c:pt idx="581">
                  <c:v>3.670898437499999</c:v>
                </c:pt>
                <c:pt idx="582">
                  <c:v>3.67578125</c:v>
                </c:pt>
                <c:pt idx="583">
                  <c:v>3.6796875</c:v>
                </c:pt>
                <c:pt idx="584">
                  <c:v>3.68359375</c:v>
                </c:pt>
                <c:pt idx="585">
                  <c:v>3.6875</c:v>
                </c:pt>
                <c:pt idx="586">
                  <c:v>3.69140625</c:v>
                </c:pt>
                <c:pt idx="587">
                  <c:v>3.6953125</c:v>
                </c:pt>
                <c:pt idx="588">
                  <c:v>3.69921875</c:v>
                </c:pt>
                <c:pt idx="589">
                  <c:v>3.703125</c:v>
                </c:pt>
                <c:pt idx="590">
                  <c:v>3.70703125</c:v>
                </c:pt>
                <c:pt idx="591">
                  <c:v>3.7109375</c:v>
                </c:pt>
                <c:pt idx="592">
                  <c:v>3.71484375</c:v>
                </c:pt>
                <c:pt idx="593">
                  <c:v>3.71875</c:v>
                </c:pt>
                <c:pt idx="594">
                  <c:v>3.72265625</c:v>
                </c:pt>
                <c:pt idx="595">
                  <c:v>3.7265625</c:v>
                </c:pt>
                <c:pt idx="596">
                  <c:v>3.73046875</c:v>
                </c:pt>
                <c:pt idx="597">
                  <c:v>3.734375</c:v>
                </c:pt>
                <c:pt idx="598">
                  <c:v>3.7392578125</c:v>
                </c:pt>
                <c:pt idx="599">
                  <c:v>3.7431640625</c:v>
                </c:pt>
                <c:pt idx="600">
                  <c:v>3.7470703125</c:v>
                </c:pt>
                <c:pt idx="601">
                  <c:v>3.7509765625</c:v>
                </c:pt>
                <c:pt idx="602">
                  <c:v>3.7548828125</c:v>
                </c:pt>
                <c:pt idx="603">
                  <c:v>3.7587890625</c:v>
                </c:pt>
                <c:pt idx="604">
                  <c:v>3.7626953125</c:v>
                </c:pt>
                <c:pt idx="605">
                  <c:v>3.7666015625</c:v>
                </c:pt>
                <c:pt idx="606">
                  <c:v>3.7705078125</c:v>
                </c:pt>
                <c:pt idx="607">
                  <c:v>3.7744140625</c:v>
                </c:pt>
                <c:pt idx="608">
                  <c:v>3.7783203125</c:v>
                </c:pt>
                <c:pt idx="609">
                  <c:v>3.7822265625</c:v>
                </c:pt>
                <c:pt idx="610">
                  <c:v>3.7861328125</c:v>
                </c:pt>
                <c:pt idx="611">
                  <c:v>3.7900390625</c:v>
                </c:pt>
                <c:pt idx="612">
                  <c:v>3.7939453125</c:v>
                </c:pt>
                <c:pt idx="613">
                  <c:v>3.7978515625</c:v>
                </c:pt>
                <c:pt idx="614">
                  <c:v>3.802734375</c:v>
                </c:pt>
                <c:pt idx="615">
                  <c:v>3.806640624999996</c:v>
                </c:pt>
                <c:pt idx="616">
                  <c:v>3.810546875</c:v>
                </c:pt>
                <c:pt idx="617">
                  <c:v>3.814453124999996</c:v>
                </c:pt>
                <c:pt idx="618">
                  <c:v>3.818359375</c:v>
                </c:pt>
                <c:pt idx="619">
                  <c:v>3.822265624999996</c:v>
                </c:pt>
                <c:pt idx="620">
                  <c:v>3.826171875</c:v>
                </c:pt>
                <c:pt idx="621">
                  <c:v>3.830078124999996</c:v>
                </c:pt>
                <c:pt idx="622">
                  <c:v>3.833984375</c:v>
                </c:pt>
                <c:pt idx="623">
                  <c:v>3.837890625</c:v>
                </c:pt>
                <c:pt idx="624">
                  <c:v>3.841796875</c:v>
                </c:pt>
                <c:pt idx="625">
                  <c:v>3.845703125</c:v>
                </c:pt>
                <c:pt idx="626">
                  <c:v>3.849609375</c:v>
                </c:pt>
                <c:pt idx="627">
                  <c:v>3.853515625</c:v>
                </c:pt>
                <c:pt idx="628">
                  <c:v>3.857421875</c:v>
                </c:pt>
                <c:pt idx="629">
                  <c:v>3.861328124999999</c:v>
                </c:pt>
                <c:pt idx="630">
                  <c:v>3.866210937499999</c:v>
                </c:pt>
                <c:pt idx="631">
                  <c:v>3.8701171875</c:v>
                </c:pt>
                <c:pt idx="632">
                  <c:v>3.8740234375</c:v>
                </c:pt>
                <c:pt idx="633">
                  <c:v>3.8779296875</c:v>
                </c:pt>
                <c:pt idx="634">
                  <c:v>3.881835937499999</c:v>
                </c:pt>
                <c:pt idx="635">
                  <c:v>3.885742187499999</c:v>
                </c:pt>
                <c:pt idx="636">
                  <c:v>3.889648437499994</c:v>
                </c:pt>
                <c:pt idx="637">
                  <c:v>3.8935546875</c:v>
                </c:pt>
                <c:pt idx="638">
                  <c:v>3.897460937499999</c:v>
                </c:pt>
                <c:pt idx="639">
                  <c:v>3.9013671875</c:v>
                </c:pt>
                <c:pt idx="640">
                  <c:v>3.9052734375</c:v>
                </c:pt>
                <c:pt idx="641">
                  <c:v>3.9091796875</c:v>
                </c:pt>
                <c:pt idx="642">
                  <c:v>3.9130859375</c:v>
                </c:pt>
                <c:pt idx="643">
                  <c:v>3.9169921875</c:v>
                </c:pt>
                <c:pt idx="644">
                  <c:v>3.9208984375</c:v>
                </c:pt>
                <c:pt idx="645">
                  <c:v>3.9248046875</c:v>
                </c:pt>
                <c:pt idx="646">
                  <c:v>3.9296875</c:v>
                </c:pt>
                <c:pt idx="647">
                  <c:v>3.93359375</c:v>
                </c:pt>
                <c:pt idx="648">
                  <c:v>3.9375</c:v>
                </c:pt>
                <c:pt idx="649">
                  <c:v>3.94140625</c:v>
                </c:pt>
                <c:pt idx="650">
                  <c:v>3.9453125</c:v>
                </c:pt>
                <c:pt idx="651">
                  <c:v>3.94921875</c:v>
                </c:pt>
                <c:pt idx="652">
                  <c:v>3.953125</c:v>
                </c:pt>
                <c:pt idx="653">
                  <c:v>3.95703125</c:v>
                </c:pt>
                <c:pt idx="654">
                  <c:v>3.9609375</c:v>
                </c:pt>
                <c:pt idx="655">
                  <c:v>3.96484375</c:v>
                </c:pt>
                <c:pt idx="656">
                  <c:v>3.96875</c:v>
                </c:pt>
                <c:pt idx="657">
                  <c:v>3.97265625</c:v>
                </c:pt>
                <c:pt idx="658">
                  <c:v>3.9765625</c:v>
                </c:pt>
                <c:pt idx="659">
                  <c:v>3.98046875</c:v>
                </c:pt>
                <c:pt idx="660">
                  <c:v>3.984375</c:v>
                </c:pt>
                <c:pt idx="661">
                  <c:v>3.98828125</c:v>
                </c:pt>
                <c:pt idx="662">
                  <c:v>3.9931640625</c:v>
                </c:pt>
                <c:pt idx="663">
                  <c:v>3.9970703125</c:v>
                </c:pt>
                <c:pt idx="664">
                  <c:v>4.000976562499993</c:v>
                </c:pt>
                <c:pt idx="665">
                  <c:v>4.004882812499993</c:v>
                </c:pt>
                <c:pt idx="666">
                  <c:v>4.0087890625</c:v>
                </c:pt>
                <c:pt idx="667">
                  <c:v>4.0126953125</c:v>
                </c:pt>
                <c:pt idx="668">
                  <c:v>4.0166015625</c:v>
                </c:pt>
                <c:pt idx="669">
                  <c:v>4.020507812499993</c:v>
                </c:pt>
                <c:pt idx="670">
                  <c:v>4.024414062499987</c:v>
                </c:pt>
                <c:pt idx="671">
                  <c:v>4.0283203125</c:v>
                </c:pt>
                <c:pt idx="672">
                  <c:v>4.0322265625</c:v>
                </c:pt>
                <c:pt idx="673">
                  <c:v>4.0361328125</c:v>
                </c:pt>
                <c:pt idx="674">
                  <c:v>4.0400390625</c:v>
                </c:pt>
                <c:pt idx="675">
                  <c:v>4.0439453125</c:v>
                </c:pt>
                <c:pt idx="676">
                  <c:v>4.047851562499993</c:v>
                </c:pt>
                <c:pt idx="677">
                  <c:v>4.0517578125</c:v>
                </c:pt>
                <c:pt idx="678">
                  <c:v>4.056640625</c:v>
                </c:pt>
                <c:pt idx="679">
                  <c:v>4.060546874999993</c:v>
                </c:pt>
                <c:pt idx="680">
                  <c:v>4.064453125</c:v>
                </c:pt>
                <c:pt idx="681">
                  <c:v>4.068359375</c:v>
                </c:pt>
                <c:pt idx="682">
                  <c:v>4.072265625</c:v>
                </c:pt>
                <c:pt idx="683">
                  <c:v>4.076171875</c:v>
                </c:pt>
                <c:pt idx="684">
                  <c:v>4.080078125</c:v>
                </c:pt>
                <c:pt idx="685">
                  <c:v>4.083984374999993</c:v>
                </c:pt>
                <c:pt idx="686">
                  <c:v>4.087890625</c:v>
                </c:pt>
                <c:pt idx="687">
                  <c:v>4.091796875</c:v>
                </c:pt>
                <c:pt idx="688">
                  <c:v>4.095703125</c:v>
                </c:pt>
                <c:pt idx="689">
                  <c:v>4.099609375</c:v>
                </c:pt>
                <c:pt idx="690">
                  <c:v>4.103515624999993</c:v>
                </c:pt>
                <c:pt idx="691">
                  <c:v>4.107421874999993</c:v>
                </c:pt>
                <c:pt idx="692">
                  <c:v>4.111328125</c:v>
                </c:pt>
                <c:pt idx="693">
                  <c:v>4.115234374999993</c:v>
                </c:pt>
                <c:pt idx="694">
                  <c:v>4.120117187499993</c:v>
                </c:pt>
                <c:pt idx="695">
                  <c:v>4.124023437499993</c:v>
                </c:pt>
                <c:pt idx="696">
                  <c:v>4.127929687499993</c:v>
                </c:pt>
                <c:pt idx="697">
                  <c:v>4.131835937499993</c:v>
                </c:pt>
                <c:pt idx="698">
                  <c:v>4.1357421875</c:v>
                </c:pt>
                <c:pt idx="699">
                  <c:v>4.1396484375</c:v>
                </c:pt>
                <c:pt idx="700">
                  <c:v>4.143554687499993</c:v>
                </c:pt>
                <c:pt idx="701">
                  <c:v>4.147460937499993</c:v>
                </c:pt>
                <c:pt idx="702">
                  <c:v>4.1513671875</c:v>
                </c:pt>
                <c:pt idx="703">
                  <c:v>4.1552734375</c:v>
                </c:pt>
                <c:pt idx="704">
                  <c:v>4.1591796875</c:v>
                </c:pt>
                <c:pt idx="705">
                  <c:v>4.163085937499987</c:v>
                </c:pt>
                <c:pt idx="706">
                  <c:v>4.1669921875</c:v>
                </c:pt>
                <c:pt idx="707">
                  <c:v>4.1708984375</c:v>
                </c:pt>
                <c:pt idx="708">
                  <c:v>4.174804687499993</c:v>
                </c:pt>
                <c:pt idx="709">
                  <c:v>4.178710937499993</c:v>
                </c:pt>
                <c:pt idx="710">
                  <c:v>4.18359375</c:v>
                </c:pt>
                <c:pt idx="711">
                  <c:v>4.187499999999996</c:v>
                </c:pt>
                <c:pt idx="712">
                  <c:v>4.191406249999993</c:v>
                </c:pt>
                <c:pt idx="713">
                  <c:v>4.195312499999996</c:v>
                </c:pt>
                <c:pt idx="714">
                  <c:v>4.19921875</c:v>
                </c:pt>
                <c:pt idx="715">
                  <c:v>4.203125</c:v>
                </c:pt>
                <c:pt idx="716">
                  <c:v>4.207031249999993</c:v>
                </c:pt>
                <c:pt idx="717">
                  <c:v>4.210937499999996</c:v>
                </c:pt>
                <c:pt idx="718">
                  <c:v>4.21484375</c:v>
                </c:pt>
                <c:pt idx="719">
                  <c:v>4.21875</c:v>
                </c:pt>
                <c:pt idx="720">
                  <c:v>4.222656249999993</c:v>
                </c:pt>
                <c:pt idx="721">
                  <c:v>4.2265625</c:v>
                </c:pt>
                <c:pt idx="722">
                  <c:v>4.23046875</c:v>
                </c:pt>
                <c:pt idx="723">
                  <c:v>4.234375</c:v>
                </c:pt>
                <c:pt idx="724">
                  <c:v>4.23828125</c:v>
                </c:pt>
                <c:pt idx="725">
                  <c:v>4.242187499999996</c:v>
                </c:pt>
                <c:pt idx="726">
                  <c:v>4.2470703125</c:v>
                </c:pt>
                <c:pt idx="727">
                  <c:v>4.250976562499993</c:v>
                </c:pt>
                <c:pt idx="728">
                  <c:v>4.254882812499993</c:v>
                </c:pt>
                <c:pt idx="729">
                  <c:v>4.2587890625</c:v>
                </c:pt>
                <c:pt idx="730">
                  <c:v>4.2626953125</c:v>
                </c:pt>
                <c:pt idx="731">
                  <c:v>4.2666015625</c:v>
                </c:pt>
                <c:pt idx="732">
                  <c:v>4.2705078125</c:v>
                </c:pt>
                <c:pt idx="733">
                  <c:v>4.274414062499993</c:v>
                </c:pt>
                <c:pt idx="734">
                  <c:v>4.2783203125</c:v>
                </c:pt>
                <c:pt idx="735">
                  <c:v>4.2822265625</c:v>
                </c:pt>
                <c:pt idx="736">
                  <c:v>4.2861328125</c:v>
                </c:pt>
                <c:pt idx="737">
                  <c:v>4.2900390625</c:v>
                </c:pt>
                <c:pt idx="738">
                  <c:v>4.2939453125</c:v>
                </c:pt>
                <c:pt idx="739">
                  <c:v>4.297851562499993</c:v>
                </c:pt>
                <c:pt idx="740">
                  <c:v>4.3017578125</c:v>
                </c:pt>
                <c:pt idx="741">
                  <c:v>4.3056640625</c:v>
                </c:pt>
                <c:pt idx="742">
                  <c:v>4.310546874999993</c:v>
                </c:pt>
                <c:pt idx="743">
                  <c:v>4.314453125</c:v>
                </c:pt>
                <c:pt idx="744">
                  <c:v>4.318359375</c:v>
                </c:pt>
                <c:pt idx="745">
                  <c:v>4.322265625</c:v>
                </c:pt>
                <c:pt idx="746">
                  <c:v>4.326171874999993</c:v>
                </c:pt>
                <c:pt idx="747">
                  <c:v>4.330078125</c:v>
                </c:pt>
                <c:pt idx="748">
                  <c:v>4.333984374999993</c:v>
                </c:pt>
                <c:pt idx="749">
                  <c:v>4.337890625</c:v>
                </c:pt>
                <c:pt idx="750">
                  <c:v>4.341796875</c:v>
                </c:pt>
                <c:pt idx="751">
                  <c:v>4.345703125</c:v>
                </c:pt>
                <c:pt idx="752">
                  <c:v>4.349609375</c:v>
                </c:pt>
                <c:pt idx="753">
                  <c:v>4.353515624999993</c:v>
                </c:pt>
                <c:pt idx="754">
                  <c:v>4.357421874999993</c:v>
                </c:pt>
                <c:pt idx="755">
                  <c:v>4.361328125</c:v>
                </c:pt>
                <c:pt idx="756">
                  <c:v>4.365234374999993</c:v>
                </c:pt>
                <c:pt idx="757">
                  <c:v>4.369140625</c:v>
                </c:pt>
                <c:pt idx="758">
                  <c:v>4.3740234375</c:v>
                </c:pt>
                <c:pt idx="759">
                  <c:v>4.3779296875</c:v>
                </c:pt>
                <c:pt idx="760">
                  <c:v>4.381835937499991</c:v>
                </c:pt>
                <c:pt idx="761">
                  <c:v>4.3857421875</c:v>
                </c:pt>
                <c:pt idx="762">
                  <c:v>4.3896484375</c:v>
                </c:pt>
                <c:pt idx="763">
                  <c:v>4.393554687499991</c:v>
                </c:pt>
                <c:pt idx="764">
                  <c:v>4.397460937499991</c:v>
                </c:pt>
                <c:pt idx="765">
                  <c:v>4.4013671875</c:v>
                </c:pt>
                <c:pt idx="766">
                  <c:v>4.4052734375</c:v>
                </c:pt>
                <c:pt idx="767">
                  <c:v>4.4091796875</c:v>
                </c:pt>
                <c:pt idx="768">
                  <c:v>4.413085937499993</c:v>
                </c:pt>
                <c:pt idx="769">
                  <c:v>4.4169921875</c:v>
                </c:pt>
                <c:pt idx="770">
                  <c:v>4.4208984375</c:v>
                </c:pt>
                <c:pt idx="771">
                  <c:v>4.424804687499993</c:v>
                </c:pt>
                <c:pt idx="772">
                  <c:v>4.428710937499993</c:v>
                </c:pt>
                <c:pt idx="773">
                  <c:v>4.4326171875</c:v>
                </c:pt>
                <c:pt idx="774">
                  <c:v>4.4375</c:v>
                </c:pt>
                <c:pt idx="775">
                  <c:v>4.44140625</c:v>
                </c:pt>
                <c:pt idx="776">
                  <c:v>4.4453125</c:v>
                </c:pt>
                <c:pt idx="777">
                  <c:v>4.44921875</c:v>
                </c:pt>
                <c:pt idx="778">
                  <c:v>4.453125</c:v>
                </c:pt>
                <c:pt idx="779">
                  <c:v>4.457031249999993</c:v>
                </c:pt>
                <c:pt idx="780">
                  <c:v>4.460937499999996</c:v>
                </c:pt>
                <c:pt idx="781">
                  <c:v>4.46484375</c:v>
                </c:pt>
                <c:pt idx="782">
                  <c:v>4.46875</c:v>
                </c:pt>
                <c:pt idx="783">
                  <c:v>4.47265625</c:v>
                </c:pt>
                <c:pt idx="784">
                  <c:v>4.4765625</c:v>
                </c:pt>
                <c:pt idx="785">
                  <c:v>4.48046875</c:v>
                </c:pt>
                <c:pt idx="786">
                  <c:v>4.484375</c:v>
                </c:pt>
                <c:pt idx="787">
                  <c:v>4.48828125</c:v>
                </c:pt>
                <c:pt idx="788">
                  <c:v>4.492187499999996</c:v>
                </c:pt>
                <c:pt idx="789">
                  <c:v>4.49609375</c:v>
                </c:pt>
                <c:pt idx="790">
                  <c:v>4.500976562499993</c:v>
                </c:pt>
                <c:pt idx="791">
                  <c:v>4.504882812499993</c:v>
                </c:pt>
                <c:pt idx="792">
                  <c:v>4.5087890625</c:v>
                </c:pt>
                <c:pt idx="793">
                  <c:v>4.5126953125</c:v>
                </c:pt>
                <c:pt idx="794">
                  <c:v>4.5166015625</c:v>
                </c:pt>
                <c:pt idx="795">
                  <c:v>4.520507812499993</c:v>
                </c:pt>
                <c:pt idx="796">
                  <c:v>4.524414062499987</c:v>
                </c:pt>
                <c:pt idx="797">
                  <c:v>4.5283203125</c:v>
                </c:pt>
                <c:pt idx="798">
                  <c:v>4.5322265625</c:v>
                </c:pt>
                <c:pt idx="799">
                  <c:v>4.5361328125</c:v>
                </c:pt>
                <c:pt idx="800">
                  <c:v>4.5400390625</c:v>
                </c:pt>
                <c:pt idx="801">
                  <c:v>4.5439453125</c:v>
                </c:pt>
                <c:pt idx="802">
                  <c:v>4.547851562499993</c:v>
                </c:pt>
                <c:pt idx="803">
                  <c:v>4.5517578125</c:v>
                </c:pt>
                <c:pt idx="804">
                  <c:v>4.5556640625</c:v>
                </c:pt>
                <c:pt idx="805">
                  <c:v>4.5595703125</c:v>
                </c:pt>
                <c:pt idx="806">
                  <c:v>4.564453125</c:v>
                </c:pt>
                <c:pt idx="807">
                  <c:v>4.568359375</c:v>
                </c:pt>
                <c:pt idx="808">
                  <c:v>4.572265625</c:v>
                </c:pt>
                <c:pt idx="809">
                  <c:v>4.576171875</c:v>
                </c:pt>
                <c:pt idx="810">
                  <c:v>4.580078125</c:v>
                </c:pt>
                <c:pt idx="811">
                  <c:v>4.583984374999993</c:v>
                </c:pt>
                <c:pt idx="812">
                  <c:v>4.587890625</c:v>
                </c:pt>
                <c:pt idx="813">
                  <c:v>4.591796875</c:v>
                </c:pt>
                <c:pt idx="814">
                  <c:v>4.595703125</c:v>
                </c:pt>
                <c:pt idx="815">
                  <c:v>4.599609375</c:v>
                </c:pt>
                <c:pt idx="816">
                  <c:v>4.603515624999991</c:v>
                </c:pt>
                <c:pt idx="817">
                  <c:v>4.607421874999991</c:v>
                </c:pt>
                <c:pt idx="818">
                  <c:v>4.611328125</c:v>
                </c:pt>
                <c:pt idx="819">
                  <c:v>4.615234374999991</c:v>
                </c:pt>
                <c:pt idx="820">
                  <c:v>4.619140625</c:v>
                </c:pt>
                <c:pt idx="821">
                  <c:v>4.623046874999991</c:v>
                </c:pt>
                <c:pt idx="822">
                  <c:v>4.627929687499991</c:v>
                </c:pt>
                <c:pt idx="823">
                  <c:v>4.631835937499991</c:v>
                </c:pt>
                <c:pt idx="824">
                  <c:v>4.6357421875</c:v>
                </c:pt>
                <c:pt idx="825">
                  <c:v>4.6396484375</c:v>
                </c:pt>
                <c:pt idx="826">
                  <c:v>4.643554687499991</c:v>
                </c:pt>
                <c:pt idx="827">
                  <c:v>4.647460937499991</c:v>
                </c:pt>
                <c:pt idx="828">
                  <c:v>4.6513671875</c:v>
                </c:pt>
                <c:pt idx="829">
                  <c:v>4.6552734375</c:v>
                </c:pt>
                <c:pt idx="830">
                  <c:v>4.6591796875</c:v>
                </c:pt>
                <c:pt idx="831">
                  <c:v>4.663085937499985</c:v>
                </c:pt>
                <c:pt idx="832">
                  <c:v>4.6669921875</c:v>
                </c:pt>
                <c:pt idx="833">
                  <c:v>4.6708984375</c:v>
                </c:pt>
                <c:pt idx="834">
                  <c:v>4.674804687499991</c:v>
                </c:pt>
                <c:pt idx="835">
                  <c:v>4.678710937499991</c:v>
                </c:pt>
                <c:pt idx="836">
                  <c:v>4.6826171875</c:v>
                </c:pt>
                <c:pt idx="837">
                  <c:v>4.6865234375</c:v>
                </c:pt>
                <c:pt idx="838">
                  <c:v>4.691406249999991</c:v>
                </c:pt>
                <c:pt idx="839">
                  <c:v>4.695312499999995</c:v>
                </c:pt>
                <c:pt idx="840">
                  <c:v>4.69921875</c:v>
                </c:pt>
                <c:pt idx="841">
                  <c:v>4.703125</c:v>
                </c:pt>
                <c:pt idx="842">
                  <c:v>4.707031249999991</c:v>
                </c:pt>
                <c:pt idx="843">
                  <c:v>4.710937499999995</c:v>
                </c:pt>
                <c:pt idx="844">
                  <c:v>4.71484375</c:v>
                </c:pt>
                <c:pt idx="845">
                  <c:v>4.71875</c:v>
                </c:pt>
                <c:pt idx="846">
                  <c:v>4.722656249999991</c:v>
                </c:pt>
                <c:pt idx="847">
                  <c:v>4.7265625</c:v>
                </c:pt>
                <c:pt idx="848">
                  <c:v>4.73046875</c:v>
                </c:pt>
                <c:pt idx="849">
                  <c:v>4.734375</c:v>
                </c:pt>
                <c:pt idx="850">
                  <c:v>4.73828125</c:v>
                </c:pt>
                <c:pt idx="851">
                  <c:v>4.742187499999995</c:v>
                </c:pt>
                <c:pt idx="852">
                  <c:v>4.74609375</c:v>
                </c:pt>
                <c:pt idx="853">
                  <c:v>4.75</c:v>
                </c:pt>
                <c:pt idx="854">
                  <c:v>4.754882812499991</c:v>
                </c:pt>
                <c:pt idx="855">
                  <c:v>4.7587890625</c:v>
                </c:pt>
                <c:pt idx="856">
                  <c:v>4.7626953125</c:v>
                </c:pt>
                <c:pt idx="857">
                  <c:v>4.7666015625</c:v>
                </c:pt>
                <c:pt idx="858">
                  <c:v>4.7705078125</c:v>
                </c:pt>
                <c:pt idx="859">
                  <c:v>4.774414062499991</c:v>
                </c:pt>
                <c:pt idx="860">
                  <c:v>4.7783203125</c:v>
                </c:pt>
                <c:pt idx="861">
                  <c:v>4.7822265625</c:v>
                </c:pt>
                <c:pt idx="862">
                  <c:v>4.7861328125</c:v>
                </c:pt>
                <c:pt idx="863">
                  <c:v>4.7900390625</c:v>
                </c:pt>
                <c:pt idx="864">
                  <c:v>4.7939453125</c:v>
                </c:pt>
                <c:pt idx="865">
                  <c:v>4.797851562499991</c:v>
                </c:pt>
                <c:pt idx="866">
                  <c:v>4.8017578125</c:v>
                </c:pt>
                <c:pt idx="867">
                  <c:v>4.8056640625</c:v>
                </c:pt>
                <c:pt idx="868">
                  <c:v>4.8095703125</c:v>
                </c:pt>
                <c:pt idx="869">
                  <c:v>4.813476562499993</c:v>
                </c:pt>
                <c:pt idx="870">
                  <c:v>4.818359375</c:v>
                </c:pt>
                <c:pt idx="871">
                  <c:v>4.822265625</c:v>
                </c:pt>
                <c:pt idx="872">
                  <c:v>4.826171874999993</c:v>
                </c:pt>
                <c:pt idx="873">
                  <c:v>4.830078125</c:v>
                </c:pt>
                <c:pt idx="874">
                  <c:v>4.833984374999993</c:v>
                </c:pt>
                <c:pt idx="875">
                  <c:v>4.837890625</c:v>
                </c:pt>
                <c:pt idx="876">
                  <c:v>4.841796875</c:v>
                </c:pt>
                <c:pt idx="877">
                  <c:v>4.845703125</c:v>
                </c:pt>
                <c:pt idx="878">
                  <c:v>4.849609375</c:v>
                </c:pt>
                <c:pt idx="879">
                  <c:v>4.853515624999993</c:v>
                </c:pt>
                <c:pt idx="880">
                  <c:v>4.857421874999993</c:v>
                </c:pt>
                <c:pt idx="881">
                  <c:v>4.861328125</c:v>
                </c:pt>
                <c:pt idx="882">
                  <c:v>4.865234374999993</c:v>
                </c:pt>
                <c:pt idx="883">
                  <c:v>4.869140625</c:v>
                </c:pt>
                <c:pt idx="884">
                  <c:v>4.873046875</c:v>
                </c:pt>
                <c:pt idx="885">
                  <c:v>4.876953125</c:v>
                </c:pt>
                <c:pt idx="886">
                  <c:v>4.881835937499991</c:v>
                </c:pt>
                <c:pt idx="887">
                  <c:v>4.8857421875</c:v>
                </c:pt>
                <c:pt idx="888">
                  <c:v>4.8896484375</c:v>
                </c:pt>
                <c:pt idx="889">
                  <c:v>4.893554687499991</c:v>
                </c:pt>
                <c:pt idx="890">
                  <c:v>4.897460937499991</c:v>
                </c:pt>
                <c:pt idx="891">
                  <c:v>4.9013671875</c:v>
                </c:pt>
                <c:pt idx="892">
                  <c:v>4.9052734375</c:v>
                </c:pt>
                <c:pt idx="893">
                  <c:v>4.9091796875</c:v>
                </c:pt>
                <c:pt idx="894">
                  <c:v>4.913085937499993</c:v>
                </c:pt>
                <c:pt idx="895">
                  <c:v>4.9169921875</c:v>
                </c:pt>
                <c:pt idx="896">
                  <c:v>4.9208984375</c:v>
                </c:pt>
                <c:pt idx="897">
                  <c:v>4.924804687499993</c:v>
                </c:pt>
                <c:pt idx="898">
                  <c:v>4.928710937499993</c:v>
                </c:pt>
                <c:pt idx="899">
                  <c:v>4.9326171875</c:v>
                </c:pt>
                <c:pt idx="900">
                  <c:v>4.9365234375</c:v>
                </c:pt>
                <c:pt idx="901">
                  <c:v>4.9404296875</c:v>
                </c:pt>
                <c:pt idx="902">
                  <c:v>4.9453125</c:v>
                </c:pt>
                <c:pt idx="903">
                  <c:v>4.94921875</c:v>
                </c:pt>
                <c:pt idx="904">
                  <c:v>4.953125</c:v>
                </c:pt>
                <c:pt idx="905">
                  <c:v>4.957031249999993</c:v>
                </c:pt>
                <c:pt idx="906">
                  <c:v>4.960937499999996</c:v>
                </c:pt>
                <c:pt idx="907">
                  <c:v>4.96484375</c:v>
                </c:pt>
                <c:pt idx="908">
                  <c:v>4.96875</c:v>
                </c:pt>
                <c:pt idx="909">
                  <c:v>4.97265625</c:v>
                </c:pt>
                <c:pt idx="910">
                  <c:v>4.9765625</c:v>
                </c:pt>
                <c:pt idx="911">
                  <c:v>4.98046875</c:v>
                </c:pt>
                <c:pt idx="912">
                  <c:v>4.984375</c:v>
                </c:pt>
                <c:pt idx="913">
                  <c:v>4.98828125</c:v>
                </c:pt>
                <c:pt idx="914">
                  <c:v>4.992187499999996</c:v>
                </c:pt>
                <c:pt idx="915">
                  <c:v>4.99609375</c:v>
                </c:pt>
                <c:pt idx="916">
                  <c:v>5.0</c:v>
                </c:pt>
                <c:pt idx="917">
                  <c:v>5.003906249999993</c:v>
                </c:pt>
                <c:pt idx="918">
                  <c:v>5.0087890625</c:v>
                </c:pt>
                <c:pt idx="919">
                  <c:v>5.0126953125</c:v>
                </c:pt>
                <c:pt idx="920">
                  <c:v>5.0166015625</c:v>
                </c:pt>
                <c:pt idx="921">
                  <c:v>5.020507812499993</c:v>
                </c:pt>
                <c:pt idx="922">
                  <c:v>5.024414062499987</c:v>
                </c:pt>
                <c:pt idx="923">
                  <c:v>5.0283203125</c:v>
                </c:pt>
                <c:pt idx="924">
                  <c:v>5.0322265625</c:v>
                </c:pt>
                <c:pt idx="925">
                  <c:v>5.0361328125</c:v>
                </c:pt>
                <c:pt idx="926">
                  <c:v>5.0400390625</c:v>
                </c:pt>
                <c:pt idx="927">
                  <c:v>5.0439453125</c:v>
                </c:pt>
                <c:pt idx="928">
                  <c:v>5.047851562499993</c:v>
                </c:pt>
                <c:pt idx="929">
                  <c:v>5.0517578125</c:v>
                </c:pt>
                <c:pt idx="930">
                  <c:v>5.0556640625</c:v>
                </c:pt>
                <c:pt idx="931">
                  <c:v>5.0595703125</c:v>
                </c:pt>
                <c:pt idx="932">
                  <c:v>5.063476562499993</c:v>
                </c:pt>
                <c:pt idx="933">
                  <c:v>5.067382812499993</c:v>
                </c:pt>
                <c:pt idx="934">
                  <c:v>5.072265625</c:v>
                </c:pt>
                <c:pt idx="935">
                  <c:v>5.076171875</c:v>
                </c:pt>
                <c:pt idx="936">
                  <c:v>5.080078125</c:v>
                </c:pt>
                <c:pt idx="937">
                  <c:v>5.083984374999993</c:v>
                </c:pt>
                <c:pt idx="938">
                  <c:v>5.087890625</c:v>
                </c:pt>
                <c:pt idx="939">
                  <c:v>5.091796875</c:v>
                </c:pt>
                <c:pt idx="940">
                  <c:v>5.095703125</c:v>
                </c:pt>
                <c:pt idx="941">
                  <c:v>5.099609375</c:v>
                </c:pt>
                <c:pt idx="942">
                  <c:v>5.103515624999993</c:v>
                </c:pt>
                <c:pt idx="943">
                  <c:v>5.107421874999993</c:v>
                </c:pt>
                <c:pt idx="944">
                  <c:v>5.111328125</c:v>
                </c:pt>
                <c:pt idx="945">
                  <c:v>5.115234374999993</c:v>
                </c:pt>
                <c:pt idx="946">
                  <c:v>5.119140625</c:v>
                </c:pt>
                <c:pt idx="947">
                  <c:v>5.123046874999993</c:v>
                </c:pt>
                <c:pt idx="948">
                  <c:v>5.126953125</c:v>
                </c:pt>
                <c:pt idx="949">
                  <c:v>5.130859375</c:v>
                </c:pt>
                <c:pt idx="950">
                  <c:v>5.1357421875</c:v>
                </c:pt>
                <c:pt idx="951">
                  <c:v>5.1396484375</c:v>
                </c:pt>
                <c:pt idx="952">
                  <c:v>5.143554687499993</c:v>
                </c:pt>
                <c:pt idx="953">
                  <c:v>5.147460937499993</c:v>
                </c:pt>
                <c:pt idx="954">
                  <c:v>5.1513671875</c:v>
                </c:pt>
                <c:pt idx="955">
                  <c:v>5.1552734375</c:v>
                </c:pt>
                <c:pt idx="956">
                  <c:v>5.1591796875</c:v>
                </c:pt>
                <c:pt idx="957">
                  <c:v>5.163085937499987</c:v>
                </c:pt>
                <c:pt idx="958">
                  <c:v>5.1669921875</c:v>
                </c:pt>
                <c:pt idx="959">
                  <c:v>5.1708984375</c:v>
                </c:pt>
                <c:pt idx="960">
                  <c:v>5.174804687499993</c:v>
                </c:pt>
                <c:pt idx="961">
                  <c:v>5.178710937499993</c:v>
                </c:pt>
                <c:pt idx="962">
                  <c:v>5.1826171875</c:v>
                </c:pt>
                <c:pt idx="963">
                  <c:v>5.1865234375</c:v>
                </c:pt>
                <c:pt idx="964">
                  <c:v>5.1904296875</c:v>
                </c:pt>
                <c:pt idx="965">
                  <c:v>5.194335937499987</c:v>
                </c:pt>
                <c:pt idx="966">
                  <c:v>5.19921875</c:v>
                </c:pt>
                <c:pt idx="967">
                  <c:v>5.203125</c:v>
                </c:pt>
                <c:pt idx="968">
                  <c:v>5.207031249999993</c:v>
                </c:pt>
                <c:pt idx="969">
                  <c:v>5.210937499999996</c:v>
                </c:pt>
                <c:pt idx="970">
                  <c:v>5.21484375</c:v>
                </c:pt>
                <c:pt idx="971">
                  <c:v>5.21875</c:v>
                </c:pt>
                <c:pt idx="972">
                  <c:v>5.222656249999993</c:v>
                </c:pt>
                <c:pt idx="973">
                  <c:v>5.2265625</c:v>
                </c:pt>
                <c:pt idx="974">
                  <c:v>5.23046875</c:v>
                </c:pt>
                <c:pt idx="975">
                  <c:v>5.234375</c:v>
                </c:pt>
                <c:pt idx="976">
                  <c:v>5.23828125</c:v>
                </c:pt>
                <c:pt idx="977">
                  <c:v>5.242187499999996</c:v>
                </c:pt>
                <c:pt idx="978">
                  <c:v>5.24609375</c:v>
                </c:pt>
                <c:pt idx="979">
                  <c:v>5.25</c:v>
                </c:pt>
                <c:pt idx="980">
                  <c:v>5.253906249999993</c:v>
                </c:pt>
                <c:pt idx="981">
                  <c:v>5.257812499999996</c:v>
                </c:pt>
                <c:pt idx="982">
                  <c:v>5.2626953125</c:v>
                </c:pt>
                <c:pt idx="983">
                  <c:v>5.2666015625</c:v>
                </c:pt>
                <c:pt idx="984">
                  <c:v>5.2705078125</c:v>
                </c:pt>
                <c:pt idx="985">
                  <c:v>5.274414062499993</c:v>
                </c:pt>
                <c:pt idx="986">
                  <c:v>5.2783203125</c:v>
                </c:pt>
                <c:pt idx="987">
                  <c:v>5.2822265625</c:v>
                </c:pt>
                <c:pt idx="988">
                  <c:v>5.2861328125</c:v>
                </c:pt>
                <c:pt idx="989">
                  <c:v>5.2900390625</c:v>
                </c:pt>
                <c:pt idx="990">
                  <c:v>5.2939453125</c:v>
                </c:pt>
                <c:pt idx="991">
                  <c:v>5.297851562499993</c:v>
                </c:pt>
                <c:pt idx="992">
                  <c:v>5.3017578125</c:v>
                </c:pt>
                <c:pt idx="993">
                  <c:v>5.3056640625</c:v>
                </c:pt>
                <c:pt idx="994">
                  <c:v>5.3095703125</c:v>
                </c:pt>
                <c:pt idx="995">
                  <c:v>5.313476562499993</c:v>
                </c:pt>
                <c:pt idx="996">
                  <c:v>5.317382812499993</c:v>
                </c:pt>
                <c:pt idx="997">
                  <c:v>5.3212890625</c:v>
                </c:pt>
                <c:pt idx="998">
                  <c:v>5.326171874999993</c:v>
                </c:pt>
                <c:pt idx="999">
                  <c:v>5.330078125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Kilobytes!$C$1</c:f>
              <c:strCache>
                <c:ptCount val="1"/>
                <c:pt idx="0">
                  <c:v>2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Kilobytes!$C$2:$C$1001</c:f>
              <c:numCache>
                <c:formatCode>0.0</c:formatCode>
                <c:ptCount val="1000"/>
                <c:pt idx="0">
                  <c:v>1.3583984375</c:v>
                </c:pt>
                <c:pt idx="1">
                  <c:v>1.3623046875</c:v>
                </c:pt>
                <c:pt idx="2">
                  <c:v>1.3662109375</c:v>
                </c:pt>
                <c:pt idx="3">
                  <c:v>1.3740234375</c:v>
                </c:pt>
                <c:pt idx="4">
                  <c:v>1.3779296875</c:v>
                </c:pt>
                <c:pt idx="5">
                  <c:v>1.3818359375</c:v>
                </c:pt>
                <c:pt idx="6">
                  <c:v>1.390625</c:v>
                </c:pt>
                <c:pt idx="7">
                  <c:v>1.39453125</c:v>
                </c:pt>
                <c:pt idx="8">
                  <c:v>1.3984375</c:v>
                </c:pt>
                <c:pt idx="9">
                  <c:v>1.40625</c:v>
                </c:pt>
                <c:pt idx="10">
                  <c:v>1.41015625</c:v>
                </c:pt>
                <c:pt idx="11">
                  <c:v>1.4140625</c:v>
                </c:pt>
                <c:pt idx="12">
                  <c:v>1.421875</c:v>
                </c:pt>
                <c:pt idx="13">
                  <c:v>1.42578125</c:v>
                </c:pt>
                <c:pt idx="14">
                  <c:v>1.4296875</c:v>
                </c:pt>
                <c:pt idx="15">
                  <c:v>1.4375</c:v>
                </c:pt>
                <c:pt idx="16">
                  <c:v>1.44140625</c:v>
                </c:pt>
                <c:pt idx="17">
                  <c:v>1.4453125</c:v>
                </c:pt>
                <c:pt idx="18">
                  <c:v>1.4541015625</c:v>
                </c:pt>
                <c:pt idx="19">
                  <c:v>1.4580078125</c:v>
                </c:pt>
                <c:pt idx="20">
                  <c:v>1.4619140625</c:v>
                </c:pt>
                <c:pt idx="21">
                  <c:v>1.4697265625</c:v>
                </c:pt>
                <c:pt idx="22">
                  <c:v>1.4736328125</c:v>
                </c:pt>
                <c:pt idx="23">
                  <c:v>1.4775390625</c:v>
                </c:pt>
                <c:pt idx="24">
                  <c:v>1.4853515625</c:v>
                </c:pt>
                <c:pt idx="25">
                  <c:v>1.4892578125</c:v>
                </c:pt>
                <c:pt idx="26">
                  <c:v>1.4931640625</c:v>
                </c:pt>
                <c:pt idx="27">
                  <c:v>1.5009765625</c:v>
                </c:pt>
                <c:pt idx="28">
                  <c:v>1.5048828125</c:v>
                </c:pt>
                <c:pt idx="29">
                  <c:v>1.5126953125</c:v>
                </c:pt>
                <c:pt idx="30">
                  <c:v>1.521484375</c:v>
                </c:pt>
                <c:pt idx="31">
                  <c:v>1.529296875</c:v>
                </c:pt>
                <c:pt idx="32">
                  <c:v>1.533203125</c:v>
                </c:pt>
                <c:pt idx="33">
                  <c:v>1.537109375</c:v>
                </c:pt>
                <c:pt idx="34">
                  <c:v>1.544921875</c:v>
                </c:pt>
                <c:pt idx="35">
                  <c:v>1.548828125</c:v>
                </c:pt>
                <c:pt idx="36">
                  <c:v>1.552734375</c:v>
                </c:pt>
                <c:pt idx="37">
                  <c:v>1.560546875</c:v>
                </c:pt>
                <c:pt idx="38">
                  <c:v>1.564453125</c:v>
                </c:pt>
                <c:pt idx="39">
                  <c:v>1.568359375</c:v>
                </c:pt>
                <c:pt idx="40">
                  <c:v>1.576171875</c:v>
                </c:pt>
                <c:pt idx="41">
                  <c:v>1.5810546875</c:v>
                </c:pt>
                <c:pt idx="42">
                  <c:v>1.5849609375</c:v>
                </c:pt>
                <c:pt idx="43">
                  <c:v>1.5927734375</c:v>
                </c:pt>
                <c:pt idx="44">
                  <c:v>1.5966796875</c:v>
                </c:pt>
                <c:pt idx="45">
                  <c:v>1.6005859375</c:v>
                </c:pt>
                <c:pt idx="46">
                  <c:v>1.6083984375</c:v>
                </c:pt>
                <c:pt idx="47">
                  <c:v>1.6123046875</c:v>
                </c:pt>
                <c:pt idx="48">
                  <c:v>1.6162109375</c:v>
                </c:pt>
                <c:pt idx="49">
                  <c:v>1.6240234375</c:v>
                </c:pt>
                <c:pt idx="50">
                  <c:v>1.627929687499994</c:v>
                </c:pt>
                <c:pt idx="51">
                  <c:v>1.6318359375</c:v>
                </c:pt>
                <c:pt idx="52">
                  <c:v>1.6396484375</c:v>
                </c:pt>
                <c:pt idx="53">
                  <c:v>1.64453125</c:v>
                </c:pt>
                <c:pt idx="54">
                  <c:v>1.6484375</c:v>
                </c:pt>
                <c:pt idx="55">
                  <c:v>1.65625</c:v>
                </c:pt>
                <c:pt idx="56">
                  <c:v>1.66015625</c:v>
                </c:pt>
                <c:pt idx="57">
                  <c:v>1.6640625</c:v>
                </c:pt>
                <c:pt idx="58">
                  <c:v>1.671875</c:v>
                </c:pt>
                <c:pt idx="59">
                  <c:v>1.67578125</c:v>
                </c:pt>
                <c:pt idx="60">
                  <c:v>1.6796875</c:v>
                </c:pt>
                <c:pt idx="61">
                  <c:v>1.6875</c:v>
                </c:pt>
                <c:pt idx="62">
                  <c:v>1.69140625</c:v>
                </c:pt>
                <c:pt idx="63">
                  <c:v>1.69921875</c:v>
                </c:pt>
                <c:pt idx="64">
                  <c:v>1.7080078125</c:v>
                </c:pt>
                <c:pt idx="65">
                  <c:v>1.7119140625</c:v>
                </c:pt>
                <c:pt idx="66">
                  <c:v>1.7158203125</c:v>
                </c:pt>
                <c:pt idx="67">
                  <c:v>1.7236328125</c:v>
                </c:pt>
                <c:pt idx="68">
                  <c:v>1.7275390625</c:v>
                </c:pt>
                <c:pt idx="69">
                  <c:v>1.7314453125</c:v>
                </c:pt>
                <c:pt idx="70">
                  <c:v>1.7392578125</c:v>
                </c:pt>
                <c:pt idx="71">
                  <c:v>1.7431640625</c:v>
                </c:pt>
                <c:pt idx="72">
                  <c:v>1.7470703125</c:v>
                </c:pt>
                <c:pt idx="73">
                  <c:v>1.7548828125</c:v>
                </c:pt>
                <c:pt idx="74">
                  <c:v>1.7587890625</c:v>
                </c:pt>
                <c:pt idx="75">
                  <c:v>1.7626953125</c:v>
                </c:pt>
                <c:pt idx="76">
                  <c:v>1.771484375</c:v>
                </c:pt>
                <c:pt idx="77">
                  <c:v>1.775390625</c:v>
                </c:pt>
                <c:pt idx="78">
                  <c:v>1.779296875</c:v>
                </c:pt>
                <c:pt idx="79">
                  <c:v>1.787109375</c:v>
                </c:pt>
                <c:pt idx="80">
                  <c:v>1.791015625</c:v>
                </c:pt>
                <c:pt idx="81">
                  <c:v>1.794921875</c:v>
                </c:pt>
                <c:pt idx="82">
                  <c:v>1.802734375</c:v>
                </c:pt>
                <c:pt idx="83">
                  <c:v>1.806640625</c:v>
                </c:pt>
                <c:pt idx="84">
                  <c:v>1.810546875</c:v>
                </c:pt>
                <c:pt idx="85">
                  <c:v>1.818359375</c:v>
                </c:pt>
                <c:pt idx="86">
                  <c:v>1.822265625</c:v>
                </c:pt>
                <c:pt idx="87">
                  <c:v>1.826171875</c:v>
                </c:pt>
                <c:pt idx="88">
                  <c:v>1.8349609375</c:v>
                </c:pt>
                <c:pt idx="89">
                  <c:v>1.8388671875</c:v>
                </c:pt>
                <c:pt idx="90">
                  <c:v>1.8427734375</c:v>
                </c:pt>
                <c:pt idx="91">
                  <c:v>1.8505859375</c:v>
                </c:pt>
                <c:pt idx="92">
                  <c:v>1.8544921875</c:v>
                </c:pt>
                <c:pt idx="93">
                  <c:v>1.8583984375</c:v>
                </c:pt>
                <c:pt idx="94">
                  <c:v>1.8662109375</c:v>
                </c:pt>
                <c:pt idx="95">
                  <c:v>1.8701171875</c:v>
                </c:pt>
                <c:pt idx="96">
                  <c:v>1.8740234375</c:v>
                </c:pt>
                <c:pt idx="97">
                  <c:v>1.8818359375</c:v>
                </c:pt>
                <c:pt idx="98">
                  <c:v>1.8857421875</c:v>
                </c:pt>
                <c:pt idx="99">
                  <c:v>1.8896484375</c:v>
                </c:pt>
                <c:pt idx="100">
                  <c:v>1.8984375</c:v>
                </c:pt>
                <c:pt idx="101">
                  <c:v>1.90234375</c:v>
                </c:pt>
                <c:pt idx="102">
                  <c:v>1.90625</c:v>
                </c:pt>
                <c:pt idx="103">
                  <c:v>1.9140625</c:v>
                </c:pt>
                <c:pt idx="104">
                  <c:v>1.91796875</c:v>
                </c:pt>
                <c:pt idx="105">
                  <c:v>1.921875</c:v>
                </c:pt>
                <c:pt idx="106">
                  <c:v>1.9296875</c:v>
                </c:pt>
                <c:pt idx="107">
                  <c:v>1.93359375</c:v>
                </c:pt>
                <c:pt idx="108">
                  <c:v>1.9375</c:v>
                </c:pt>
                <c:pt idx="109">
                  <c:v>1.9453125</c:v>
                </c:pt>
                <c:pt idx="110">
                  <c:v>1.94921875</c:v>
                </c:pt>
                <c:pt idx="111">
                  <c:v>1.953125</c:v>
                </c:pt>
                <c:pt idx="112">
                  <c:v>1.9619140625</c:v>
                </c:pt>
                <c:pt idx="113">
                  <c:v>1.9658203125</c:v>
                </c:pt>
                <c:pt idx="114">
                  <c:v>1.9697265625</c:v>
                </c:pt>
                <c:pt idx="115">
                  <c:v>1.9775390625</c:v>
                </c:pt>
                <c:pt idx="116">
                  <c:v>1.9814453125</c:v>
                </c:pt>
                <c:pt idx="117">
                  <c:v>1.9853515625</c:v>
                </c:pt>
                <c:pt idx="118">
                  <c:v>1.9931640625</c:v>
                </c:pt>
                <c:pt idx="119">
                  <c:v>1.9970703125</c:v>
                </c:pt>
                <c:pt idx="120">
                  <c:v>2.0009765625</c:v>
                </c:pt>
                <c:pt idx="121">
                  <c:v>2.0087890625</c:v>
                </c:pt>
                <c:pt idx="122">
                  <c:v>2.0126953125</c:v>
                </c:pt>
                <c:pt idx="123">
                  <c:v>2.0166015625</c:v>
                </c:pt>
                <c:pt idx="124">
                  <c:v>2.025390625</c:v>
                </c:pt>
                <c:pt idx="125">
                  <c:v>2.029296875</c:v>
                </c:pt>
                <c:pt idx="126">
                  <c:v>2.033203125</c:v>
                </c:pt>
                <c:pt idx="127">
                  <c:v>2.041015625</c:v>
                </c:pt>
                <c:pt idx="128">
                  <c:v>2.044921875</c:v>
                </c:pt>
                <c:pt idx="129">
                  <c:v>2.048828125</c:v>
                </c:pt>
                <c:pt idx="130">
                  <c:v>2.056640624999996</c:v>
                </c:pt>
                <c:pt idx="131">
                  <c:v>2.060546875</c:v>
                </c:pt>
                <c:pt idx="132">
                  <c:v>2.064453125</c:v>
                </c:pt>
                <c:pt idx="133">
                  <c:v>2.072265624999996</c:v>
                </c:pt>
                <c:pt idx="134">
                  <c:v>2.076171875</c:v>
                </c:pt>
                <c:pt idx="135">
                  <c:v>2.080078125</c:v>
                </c:pt>
                <c:pt idx="136">
                  <c:v>2.0888671875</c:v>
                </c:pt>
                <c:pt idx="137">
                  <c:v>2.0927734375</c:v>
                </c:pt>
                <c:pt idx="138">
                  <c:v>2.0966796875</c:v>
                </c:pt>
                <c:pt idx="139">
                  <c:v>2.1044921875</c:v>
                </c:pt>
                <c:pt idx="140">
                  <c:v>2.1083984375</c:v>
                </c:pt>
                <c:pt idx="141">
                  <c:v>2.1123046875</c:v>
                </c:pt>
                <c:pt idx="142">
                  <c:v>2.1201171875</c:v>
                </c:pt>
                <c:pt idx="143">
                  <c:v>2.1240234375</c:v>
                </c:pt>
                <c:pt idx="144">
                  <c:v>2.1279296875</c:v>
                </c:pt>
                <c:pt idx="145">
                  <c:v>2.1357421875</c:v>
                </c:pt>
                <c:pt idx="146">
                  <c:v>2.139648437499996</c:v>
                </c:pt>
                <c:pt idx="147">
                  <c:v>2.1435546875</c:v>
                </c:pt>
                <c:pt idx="148">
                  <c:v>2.15234375</c:v>
                </c:pt>
                <c:pt idx="149">
                  <c:v>2.15625</c:v>
                </c:pt>
                <c:pt idx="150">
                  <c:v>2.16015625</c:v>
                </c:pt>
                <c:pt idx="151">
                  <c:v>2.16796875</c:v>
                </c:pt>
                <c:pt idx="152">
                  <c:v>2.171875</c:v>
                </c:pt>
                <c:pt idx="153">
                  <c:v>2.17578125</c:v>
                </c:pt>
                <c:pt idx="154">
                  <c:v>2.18359375</c:v>
                </c:pt>
                <c:pt idx="155">
                  <c:v>2.1875</c:v>
                </c:pt>
                <c:pt idx="156">
                  <c:v>2.19140625</c:v>
                </c:pt>
                <c:pt idx="157">
                  <c:v>2.19921875</c:v>
                </c:pt>
                <c:pt idx="158">
                  <c:v>2.203125</c:v>
                </c:pt>
                <c:pt idx="159">
                  <c:v>2.20703125</c:v>
                </c:pt>
                <c:pt idx="160">
                  <c:v>2.2158203125</c:v>
                </c:pt>
                <c:pt idx="161">
                  <c:v>2.2197265625</c:v>
                </c:pt>
                <c:pt idx="162">
                  <c:v>2.2236328125</c:v>
                </c:pt>
                <c:pt idx="163">
                  <c:v>2.2314453125</c:v>
                </c:pt>
                <c:pt idx="164">
                  <c:v>2.2353515625</c:v>
                </c:pt>
                <c:pt idx="165">
                  <c:v>2.2392578125</c:v>
                </c:pt>
                <c:pt idx="166">
                  <c:v>2.2470703125</c:v>
                </c:pt>
                <c:pt idx="167">
                  <c:v>2.2509765625</c:v>
                </c:pt>
                <c:pt idx="168">
                  <c:v>2.2548828125</c:v>
                </c:pt>
                <c:pt idx="169">
                  <c:v>2.2626953125</c:v>
                </c:pt>
                <c:pt idx="170">
                  <c:v>2.2666015625</c:v>
                </c:pt>
                <c:pt idx="171">
                  <c:v>2.2705078125</c:v>
                </c:pt>
                <c:pt idx="172">
                  <c:v>2.279296875</c:v>
                </c:pt>
                <c:pt idx="173">
                  <c:v>2.283203125</c:v>
                </c:pt>
                <c:pt idx="174">
                  <c:v>2.287109375</c:v>
                </c:pt>
                <c:pt idx="175">
                  <c:v>2.294921875</c:v>
                </c:pt>
                <c:pt idx="176">
                  <c:v>2.298828125</c:v>
                </c:pt>
                <c:pt idx="177">
                  <c:v>2.302734375</c:v>
                </c:pt>
                <c:pt idx="178">
                  <c:v>2.310546875</c:v>
                </c:pt>
                <c:pt idx="179">
                  <c:v>2.314453124999996</c:v>
                </c:pt>
                <c:pt idx="180">
                  <c:v>2.318359375</c:v>
                </c:pt>
                <c:pt idx="181">
                  <c:v>2.326171875</c:v>
                </c:pt>
                <c:pt idx="182">
                  <c:v>2.330078124999996</c:v>
                </c:pt>
                <c:pt idx="183">
                  <c:v>2.333984375</c:v>
                </c:pt>
                <c:pt idx="184">
                  <c:v>2.3427734375</c:v>
                </c:pt>
                <c:pt idx="185">
                  <c:v>2.3466796875</c:v>
                </c:pt>
                <c:pt idx="186">
                  <c:v>2.3505859375</c:v>
                </c:pt>
                <c:pt idx="187">
                  <c:v>2.358398437499999</c:v>
                </c:pt>
                <c:pt idx="188">
                  <c:v>2.3623046875</c:v>
                </c:pt>
                <c:pt idx="189">
                  <c:v>2.366210937499999</c:v>
                </c:pt>
                <c:pt idx="190">
                  <c:v>2.3740234375</c:v>
                </c:pt>
                <c:pt idx="191">
                  <c:v>2.3779296875</c:v>
                </c:pt>
                <c:pt idx="192">
                  <c:v>2.381835937499999</c:v>
                </c:pt>
                <c:pt idx="193">
                  <c:v>2.389648437499994</c:v>
                </c:pt>
                <c:pt idx="194">
                  <c:v>2.3935546875</c:v>
                </c:pt>
                <c:pt idx="195">
                  <c:v>2.397460937499999</c:v>
                </c:pt>
                <c:pt idx="196">
                  <c:v>2.40625</c:v>
                </c:pt>
                <c:pt idx="197">
                  <c:v>2.41015625</c:v>
                </c:pt>
                <c:pt idx="198">
                  <c:v>2.4140625</c:v>
                </c:pt>
                <c:pt idx="199">
                  <c:v>2.421875</c:v>
                </c:pt>
                <c:pt idx="200">
                  <c:v>2.42578125</c:v>
                </c:pt>
                <c:pt idx="201">
                  <c:v>2.4296875</c:v>
                </c:pt>
                <c:pt idx="202">
                  <c:v>2.4375</c:v>
                </c:pt>
                <c:pt idx="203">
                  <c:v>2.44140625</c:v>
                </c:pt>
                <c:pt idx="204">
                  <c:v>2.4453125</c:v>
                </c:pt>
                <c:pt idx="205">
                  <c:v>2.453125</c:v>
                </c:pt>
                <c:pt idx="206">
                  <c:v>2.45703125</c:v>
                </c:pt>
                <c:pt idx="207">
                  <c:v>2.4609375</c:v>
                </c:pt>
                <c:pt idx="208">
                  <c:v>2.4697265625</c:v>
                </c:pt>
                <c:pt idx="209">
                  <c:v>2.4736328125</c:v>
                </c:pt>
                <c:pt idx="210">
                  <c:v>2.4775390625</c:v>
                </c:pt>
                <c:pt idx="211">
                  <c:v>2.4853515625</c:v>
                </c:pt>
                <c:pt idx="212">
                  <c:v>2.4892578125</c:v>
                </c:pt>
                <c:pt idx="213">
                  <c:v>2.4931640625</c:v>
                </c:pt>
                <c:pt idx="214">
                  <c:v>2.5009765625</c:v>
                </c:pt>
                <c:pt idx="215">
                  <c:v>2.5048828125</c:v>
                </c:pt>
                <c:pt idx="216">
                  <c:v>2.5087890625</c:v>
                </c:pt>
                <c:pt idx="217">
                  <c:v>2.5166015625</c:v>
                </c:pt>
                <c:pt idx="218">
                  <c:v>2.5205078125</c:v>
                </c:pt>
                <c:pt idx="219">
                  <c:v>2.5244140625</c:v>
                </c:pt>
                <c:pt idx="220">
                  <c:v>2.533203125</c:v>
                </c:pt>
                <c:pt idx="221">
                  <c:v>2.537109375</c:v>
                </c:pt>
                <c:pt idx="222">
                  <c:v>2.541015625</c:v>
                </c:pt>
                <c:pt idx="223">
                  <c:v>2.548828125</c:v>
                </c:pt>
                <c:pt idx="224">
                  <c:v>2.552734375</c:v>
                </c:pt>
                <c:pt idx="225">
                  <c:v>2.556640624999996</c:v>
                </c:pt>
                <c:pt idx="226">
                  <c:v>2.564453125</c:v>
                </c:pt>
                <c:pt idx="227">
                  <c:v>2.568359375</c:v>
                </c:pt>
                <c:pt idx="228">
                  <c:v>2.572265624999996</c:v>
                </c:pt>
                <c:pt idx="229">
                  <c:v>2.580078125</c:v>
                </c:pt>
                <c:pt idx="230">
                  <c:v>2.583984375</c:v>
                </c:pt>
                <c:pt idx="231">
                  <c:v>2.587890625</c:v>
                </c:pt>
                <c:pt idx="232">
                  <c:v>2.5966796875</c:v>
                </c:pt>
                <c:pt idx="233">
                  <c:v>2.6005859375</c:v>
                </c:pt>
                <c:pt idx="234">
                  <c:v>2.6044921875</c:v>
                </c:pt>
                <c:pt idx="235">
                  <c:v>2.6123046875</c:v>
                </c:pt>
                <c:pt idx="236">
                  <c:v>2.616210937499999</c:v>
                </c:pt>
                <c:pt idx="237">
                  <c:v>2.6201171875</c:v>
                </c:pt>
                <c:pt idx="238">
                  <c:v>2.6279296875</c:v>
                </c:pt>
                <c:pt idx="239">
                  <c:v>2.631835937499999</c:v>
                </c:pt>
                <c:pt idx="240">
                  <c:v>2.635742187499999</c:v>
                </c:pt>
                <c:pt idx="241">
                  <c:v>2.6435546875</c:v>
                </c:pt>
                <c:pt idx="242">
                  <c:v>2.6474609375</c:v>
                </c:pt>
                <c:pt idx="243">
                  <c:v>2.6513671875</c:v>
                </c:pt>
                <c:pt idx="244">
                  <c:v>2.66015625</c:v>
                </c:pt>
                <c:pt idx="245">
                  <c:v>2.6640625</c:v>
                </c:pt>
                <c:pt idx="246">
                  <c:v>2.66796875</c:v>
                </c:pt>
                <c:pt idx="247">
                  <c:v>2.67578125</c:v>
                </c:pt>
                <c:pt idx="248">
                  <c:v>2.6796875</c:v>
                </c:pt>
                <c:pt idx="249">
                  <c:v>2.68359375</c:v>
                </c:pt>
                <c:pt idx="250">
                  <c:v>2.69140625</c:v>
                </c:pt>
                <c:pt idx="251">
                  <c:v>2.6953125</c:v>
                </c:pt>
                <c:pt idx="252">
                  <c:v>2.69921875</c:v>
                </c:pt>
                <c:pt idx="253">
                  <c:v>2.70703125</c:v>
                </c:pt>
                <c:pt idx="254">
                  <c:v>2.7109375</c:v>
                </c:pt>
                <c:pt idx="255">
                  <c:v>2.71484375</c:v>
                </c:pt>
                <c:pt idx="256">
                  <c:v>2.7236328125</c:v>
                </c:pt>
                <c:pt idx="257">
                  <c:v>2.7275390625</c:v>
                </c:pt>
                <c:pt idx="258">
                  <c:v>2.731445312499999</c:v>
                </c:pt>
                <c:pt idx="259">
                  <c:v>2.7392578125</c:v>
                </c:pt>
                <c:pt idx="260">
                  <c:v>2.7431640625</c:v>
                </c:pt>
                <c:pt idx="261">
                  <c:v>2.7470703125</c:v>
                </c:pt>
                <c:pt idx="262">
                  <c:v>2.7548828125</c:v>
                </c:pt>
                <c:pt idx="263">
                  <c:v>2.7587890625</c:v>
                </c:pt>
                <c:pt idx="264">
                  <c:v>2.7626953125</c:v>
                </c:pt>
                <c:pt idx="265">
                  <c:v>2.7705078125</c:v>
                </c:pt>
                <c:pt idx="266">
                  <c:v>2.7744140625</c:v>
                </c:pt>
                <c:pt idx="267">
                  <c:v>2.7783203125</c:v>
                </c:pt>
                <c:pt idx="268">
                  <c:v>2.787109375</c:v>
                </c:pt>
                <c:pt idx="269">
                  <c:v>2.791015624999999</c:v>
                </c:pt>
                <c:pt idx="270">
                  <c:v>2.794921875</c:v>
                </c:pt>
                <c:pt idx="271">
                  <c:v>2.802734375</c:v>
                </c:pt>
                <c:pt idx="272">
                  <c:v>2.806640624999996</c:v>
                </c:pt>
                <c:pt idx="273">
                  <c:v>2.810546875</c:v>
                </c:pt>
                <c:pt idx="274">
                  <c:v>2.818359375</c:v>
                </c:pt>
                <c:pt idx="275">
                  <c:v>2.822265624999996</c:v>
                </c:pt>
                <c:pt idx="276">
                  <c:v>2.826171875</c:v>
                </c:pt>
                <c:pt idx="277">
                  <c:v>2.833984375</c:v>
                </c:pt>
                <c:pt idx="278">
                  <c:v>2.837890625</c:v>
                </c:pt>
                <c:pt idx="279">
                  <c:v>2.841796875</c:v>
                </c:pt>
                <c:pt idx="280">
                  <c:v>2.8505859375</c:v>
                </c:pt>
                <c:pt idx="281">
                  <c:v>2.8544921875</c:v>
                </c:pt>
                <c:pt idx="282">
                  <c:v>2.858398437499999</c:v>
                </c:pt>
                <c:pt idx="283">
                  <c:v>2.866210937499999</c:v>
                </c:pt>
                <c:pt idx="284">
                  <c:v>2.8701171875</c:v>
                </c:pt>
                <c:pt idx="285">
                  <c:v>2.8740234375</c:v>
                </c:pt>
                <c:pt idx="286">
                  <c:v>2.881835937499999</c:v>
                </c:pt>
                <c:pt idx="287">
                  <c:v>2.885742187499999</c:v>
                </c:pt>
                <c:pt idx="288">
                  <c:v>2.889648437499994</c:v>
                </c:pt>
                <c:pt idx="289">
                  <c:v>2.897460937499999</c:v>
                </c:pt>
                <c:pt idx="290">
                  <c:v>2.9013671875</c:v>
                </c:pt>
                <c:pt idx="291">
                  <c:v>2.9052734375</c:v>
                </c:pt>
                <c:pt idx="292">
                  <c:v>2.9140625</c:v>
                </c:pt>
                <c:pt idx="293">
                  <c:v>2.91796875</c:v>
                </c:pt>
                <c:pt idx="294">
                  <c:v>2.921875</c:v>
                </c:pt>
                <c:pt idx="295">
                  <c:v>2.9296875</c:v>
                </c:pt>
                <c:pt idx="296">
                  <c:v>2.93359375</c:v>
                </c:pt>
                <c:pt idx="297">
                  <c:v>2.9375</c:v>
                </c:pt>
                <c:pt idx="298">
                  <c:v>2.9453125</c:v>
                </c:pt>
                <c:pt idx="299">
                  <c:v>2.94921875</c:v>
                </c:pt>
                <c:pt idx="300">
                  <c:v>2.953125</c:v>
                </c:pt>
                <c:pt idx="301">
                  <c:v>2.9609375</c:v>
                </c:pt>
                <c:pt idx="302">
                  <c:v>2.96484375</c:v>
                </c:pt>
                <c:pt idx="303">
                  <c:v>2.96875</c:v>
                </c:pt>
                <c:pt idx="304">
                  <c:v>2.9775390625</c:v>
                </c:pt>
                <c:pt idx="305">
                  <c:v>2.9814453125</c:v>
                </c:pt>
                <c:pt idx="306">
                  <c:v>2.9853515625</c:v>
                </c:pt>
                <c:pt idx="307">
                  <c:v>2.9931640625</c:v>
                </c:pt>
                <c:pt idx="308">
                  <c:v>2.9970703125</c:v>
                </c:pt>
                <c:pt idx="309">
                  <c:v>3.0009765625</c:v>
                </c:pt>
                <c:pt idx="310">
                  <c:v>3.0087890625</c:v>
                </c:pt>
                <c:pt idx="311">
                  <c:v>3.0126953125</c:v>
                </c:pt>
                <c:pt idx="312">
                  <c:v>3.0166015625</c:v>
                </c:pt>
                <c:pt idx="313">
                  <c:v>3.0244140625</c:v>
                </c:pt>
                <c:pt idx="314">
                  <c:v>3.0283203125</c:v>
                </c:pt>
                <c:pt idx="315">
                  <c:v>3.0322265625</c:v>
                </c:pt>
                <c:pt idx="316">
                  <c:v>3.041015625</c:v>
                </c:pt>
                <c:pt idx="317">
                  <c:v>3.044921875</c:v>
                </c:pt>
                <c:pt idx="318">
                  <c:v>3.048828125</c:v>
                </c:pt>
                <c:pt idx="319">
                  <c:v>3.056640624999996</c:v>
                </c:pt>
                <c:pt idx="320">
                  <c:v>3.060546875</c:v>
                </c:pt>
                <c:pt idx="321">
                  <c:v>3.064453125</c:v>
                </c:pt>
                <c:pt idx="322">
                  <c:v>3.072265624999996</c:v>
                </c:pt>
                <c:pt idx="323">
                  <c:v>3.076171875</c:v>
                </c:pt>
                <c:pt idx="324">
                  <c:v>3.080078125</c:v>
                </c:pt>
                <c:pt idx="325">
                  <c:v>3.087890625</c:v>
                </c:pt>
                <c:pt idx="326">
                  <c:v>3.091796875</c:v>
                </c:pt>
                <c:pt idx="327">
                  <c:v>3.095703125</c:v>
                </c:pt>
                <c:pt idx="328">
                  <c:v>3.1044921875</c:v>
                </c:pt>
                <c:pt idx="329">
                  <c:v>3.1083984375</c:v>
                </c:pt>
                <c:pt idx="330">
                  <c:v>3.1123046875</c:v>
                </c:pt>
                <c:pt idx="331">
                  <c:v>3.1201171875</c:v>
                </c:pt>
                <c:pt idx="332">
                  <c:v>3.1240234375</c:v>
                </c:pt>
                <c:pt idx="333">
                  <c:v>3.1279296875</c:v>
                </c:pt>
                <c:pt idx="334">
                  <c:v>3.1357421875</c:v>
                </c:pt>
                <c:pt idx="335">
                  <c:v>3.139648437499996</c:v>
                </c:pt>
                <c:pt idx="336">
                  <c:v>3.1435546875</c:v>
                </c:pt>
                <c:pt idx="337">
                  <c:v>3.1513671875</c:v>
                </c:pt>
                <c:pt idx="338">
                  <c:v>3.1552734375</c:v>
                </c:pt>
                <c:pt idx="339">
                  <c:v>3.1591796875</c:v>
                </c:pt>
                <c:pt idx="340">
                  <c:v>3.16796875</c:v>
                </c:pt>
                <c:pt idx="341">
                  <c:v>3.171875</c:v>
                </c:pt>
                <c:pt idx="342">
                  <c:v>3.17578125</c:v>
                </c:pt>
                <c:pt idx="343">
                  <c:v>3.18359375</c:v>
                </c:pt>
                <c:pt idx="344">
                  <c:v>3.1875</c:v>
                </c:pt>
                <c:pt idx="345">
                  <c:v>3.19140625</c:v>
                </c:pt>
                <c:pt idx="346">
                  <c:v>3.19921875</c:v>
                </c:pt>
                <c:pt idx="347">
                  <c:v>3.203125</c:v>
                </c:pt>
                <c:pt idx="348">
                  <c:v>3.20703125</c:v>
                </c:pt>
                <c:pt idx="349">
                  <c:v>3.21484375</c:v>
                </c:pt>
                <c:pt idx="350">
                  <c:v>3.21875</c:v>
                </c:pt>
                <c:pt idx="351">
                  <c:v>3.22265625</c:v>
                </c:pt>
                <c:pt idx="352">
                  <c:v>3.2314453125</c:v>
                </c:pt>
                <c:pt idx="353">
                  <c:v>3.2353515625</c:v>
                </c:pt>
                <c:pt idx="354">
                  <c:v>3.2392578125</c:v>
                </c:pt>
                <c:pt idx="355">
                  <c:v>3.2470703125</c:v>
                </c:pt>
                <c:pt idx="356">
                  <c:v>3.2509765625</c:v>
                </c:pt>
                <c:pt idx="357">
                  <c:v>3.2548828125</c:v>
                </c:pt>
                <c:pt idx="358">
                  <c:v>3.2626953125</c:v>
                </c:pt>
                <c:pt idx="359">
                  <c:v>3.2666015625</c:v>
                </c:pt>
                <c:pt idx="360">
                  <c:v>3.2705078125</c:v>
                </c:pt>
                <c:pt idx="361">
                  <c:v>3.2783203125</c:v>
                </c:pt>
                <c:pt idx="362">
                  <c:v>3.2822265625</c:v>
                </c:pt>
                <c:pt idx="363">
                  <c:v>3.2861328125</c:v>
                </c:pt>
                <c:pt idx="364">
                  <c:v>3.294921875</c:v>
                </c:pt>
                <c:pt idx="365">
                  <c:v>3.298828125</c:v>
                </c:pt>
                <c:pt idx="366">
                  <c:v>3.302734375</c:v>
                </c:pt>
                <c:pt idx="367">
                  <c:v>3.310546875</c:v>
                </c:pt>
                <c:pt idx="368">
                  <c:v>3.314453124999996</c:v>
                </c:pt>
                <c:pt idx="369">
                  <c:v>3.318359375</c:v>
                </c:pt>
                <c:pt idx="370">
                  <c:v>3.326171875</c:v>
                </c:pt>
                <c:pt idx="371">
                  <c:v>3.330078124999996</c:v>
                </c:pt>
                <c:pt idx="372">
                  <c:v>3.333984375</c:v>
                </c:pt>
                <c:pt idx="373">
                  <c:v>3.341796875</c:v>
                </c:pt>
                <c:pt idx="374">
                  <c:v>3.345703125</c:v>
                </c:pt>
                <c:pt idx="375">
                  <c:v>3.349609375</c:v>
                </c:pt>
                <c:pt idx="376">
                  <c:v>3.358398437499999</c:v>
                </c:pt>
                <c:pt idx="377">
                  <c:v>3.3623046875</c:v>
                </c:pt>
                <c:pt idx="378">
                  <c:v>3.366210937499999</c:v>
                </c:pt>
                <c:pt idx="379">
                  <c:v>3.3740234375</c:v>
                </c:pt>
                <c:pt idx="380">
                  <c:v>3.3779296875</c:v>
                </c:pt>
                <c:pt idx="381">
                  <c:v>3.381835937499999</c:v>
                </c:pt>
                <c:pt idx="382">
                  <c:v>3.389648437499994</c:v>
                </c:pt>
                <c:pt idx="383">
                  <c:v>3.3935546875</c:v>
                </c:pt>
                <c:pt idx="384">
                  <c:v>3.397460937499999</c:v>
                </c:pt>
                <c:pt idx="385">
                  <c:v>3.4052734375</c:v>
                </c:pt>
                <c:pt idx="386">
                  <c:v>3.4091796875</c:v>
                </c:pt>
                <c:pt idx="387">
                  <c:v>3.4130859375</c:v>
                </c:pt>
                <c:pt idx="388">
                  <c:v>3.421875</c:v>
                </c:pt>
                <c:pt idx="389">
                  <c:v>3.42578125</c:v>
                </c:pt>
                <c:pt idx="390">
                  <c:v>3.4296875</c:v>
                </c:pt>
                <c:pt idx="391">
                  <c:v>3.4375</c:v>
                </c:pt>
                <c:pt idx="392">
                  <c:v>3.44140625</c:v>
                </c:pt>
                <c:pt idx="393">
                  <c:v>3.4453125</c:v>
                </c:pt>
                <c:pt idx="394">
                  <c:v>3.453125</c:v>
                </c:pt>
                <c:pt idx="395">
                  <c:v>3.45703125</c:v>
                </c:pt>
                <c:pt idx="396">
                  <c:v>3.4609375</c:v>
                </c:pt>
                <c:pt idx="397">
                  <c:v>3.46875</c:v>
                </c:pt>
                <c:pt idx="398">
                  <c:v>3.47265625</c:v>
                </c:pt>
                <c:pt idx="399">
                  <c:v>3.4765625</c:v>
                </c:pt>
                <c:pt idx="400">
                  <c:v>3.4853515625</c:v>
                </c:pt>
                <c:pt idx="401">
                  <c:v>3.4892578125</c:v>
                </c:pt>
                <c:pt idx="402">
                  <c:v>3.4931640625</c:v>
                </c:pt>
                <c:pt idx="403">
                  <c:v>3.5009765625</c:v>
                </c:pt>
                <c:pt idx="404">
                  <c:v>3.5048828125</c:v>
                </c:pt>
                <c:pt idx="405">
                  <c:v>3.5087890625</c:v>
                </c:pt>
                <c:pt idx="406">
                  <c:v>3.5166015625</c:v>
                </c:pt>
                <c:pt idx="407">
                  <c:v>3.5205078125</c:v>
                </c:pt>
                <c:pt idx="408">
                  <c:v>3.5244140625</c:v>
                </c:pt>
                <c:pt idx="409">
                  <c:v>3.5322265625</c:v>
                </c:pt>
                <c:pt idx="410">
                  <c:v>3.5361328125</c:v>
                </c:pt>
                <c:pt idx="411">
                  <c:v>3.5400390625</c:v>
                </c:pt>
                <c:pt idx="412">
                  <c:v>3.548828125</c:v>
                </c:pt>
                <c:pt idx="413">
                  <c:v>3.552734375</c:v>
                </c:pt>
                <c:pt idx="414">
                  <c:v>3.556640624999996</c:v>
                </c:pt>
                <c:pt idx="415">
                  <c:v>3.564453125</c:v>
                </c:pt>
                <c:pt idx="416">
                  <c:v>3.568359375</c:v>
                </c:pt>
                <c:pt idx="417">
                  <c:v>3.572265624999996</c:v>
                </c:pt>
                <c:pt idx="418">
                  <c:v>3.580078125</c:v>
                </c:pt>
                <c:pt idx="419">
                  <c:v>3.583984375</c:v>
                </c:pt>
                <c:pt idx="420">
                  <c:v>3.587890625</c:v>
                </c:pt>
                <c:pt idx="421">
                  <c:v>3.595703125</c:v>
                </c:pt>
                <c:pt idx="422">
                  <c:v>3.599609375</c:v>
                </c:pt>
                <c:pt idx="423">
                  <c:v>3.603515625</c:v>
                </c:pt>
                <c:pt idx="424">
                  <c:v>3.6123046875</c:v>
                </c:pt>
                <c:pt idx="425">
                  <c:v>3.616210937499999</c:v>
                </c:pt>
                <c:pt idx="426">
                  <c:v>3.6201171875</c:v>
                </c:pt>
                <c:pt idx="427">
                  <c:v>3.6279296875</c:v>
                </c:pt>
                <c:pt idx="428">
                  <c:v>3.631835937499999</c:v>
                </c:pt>
                <c:pt idx="429">
                  <c:v>3.635742187499999</c:v>
                </c:pt>
                <c:pt idx="430">
                  <c:v>3.6435546875</c:v>
                </c:pt>
                <c:pt idx="431">
                  <c:v>3.6474609375</c:v>
                </c:pt>
                <c:pt idx="432">
                  <c:v>3.6513671875</c:v>
                </c:pt>
                <c:pt idx="433">
                  <c:v>3.6591796875</c:v>
                </c:pt>
                <c:pt idx="434">
                  <c:v>3.6630859375</c:v>
                </c:pt>
                <c:pt idx="435">
                  <c:v>3.6669921875</c:v>
                </c:pt>
                <c:pt idx="436">
                  <c:v>3.67578125</c:v>
                </c:pt>
                <c:pt idx="437">
                  <c:v>3.6796875</c:v>
                </c:pt>
                <c:pt idx="438">
                  <c:v>3.68359375</c:v>
                </c:pt>
                <c:pt idx="439">
                  <c:v>3.69140625</c:v>
                </c:pt>
                <c:pt idx="440">
                  <c:v>3.6953125</c:v>
                </c:pt>
                <c:pt idx="441">
                  <c:v>3.69921875</c:v>
                </c:pt>
                <c:pt idx="442">
                  <c:v>3.70703125</c:v>
                </c:pt>
                <c:pt idx="443">
                  <c:v>3.7109375</c:v>
                </c:pt>
                <c:pt idx="444">
                  <c:v>3.71484375</c:v>
                </c:pt>
                <c:pt idx="445">
                  <c:v>3.72265625</c:v>
                </c:pt>
                <c:pt idx="446">
                  <c:v>3.7265625</c:v>
                </c:pt>
                <c:pt idx="447">
                  <c:v>3.73046875</c:v>
                </c:pt>
                <c:pt idx="448">
                  <c:v>3.7392578125</c:v>
                </c:pt>
                <c:pt idx="449">
                  <c:v>3.7431640625</c:v>
                </c:pt>
                <c:pt idx="450">
                  <c:v>3.7470703125</c:v>
                </c:pt>
                <c:pt idx="451">
                  <c:v>3.7548828125</c:v>
                </c:pt>
                <c:pt idx="452">
                  <c:v>3.7587890625</c:v>
                </c:pt>
                <c:pt idx="453">
                  <c:v>3.7626953125</c:v>
                </c:pt>
                <c:pt idx="454">
                  <c:v>3.7705078125</c:v>
                </c:pt>
                <c:pt idx="455">
                  <c:v>3.7744140625</c:v>
                </c:pt>
                <c:pt idx="456">
                  <c:v>3.7783203125</c:v>
                </c:pt>
                <c:pt idx="457">
                  <c:v>3.7861328125</c:v>
                </c:pt>
                <c:pt idx="458">
                  <c:v>3.7900390625</c:v>
                </c:pt>
                <c:pt idx="459">
                  <c:v>3.7939453125</c:v>
                </c:pt>
                <c:pt idx="460">
                  <c:v>3.802734375</c:v>
                </c:pt>
                <c:pt idx="461">
                  <c:v>3.806640624999996</c:v>
                </c:pt>
                <c:pt idx="462">
                  <c:v>3.810546875</c:v>
                </c:pt>
                <c:pt idx="463">
                  <c:v>3.818359375</c:v>
                </c:pt>
                <c:pt idx="464">
                  <c:v>3.822265624999996</c:v>
                </c:pt>
                <c:pt idx="465">
                  <c:v>3.826171875</c:v>
                </c:pt>
                <c:pt idx="466">
                  <c:v>3.833984375</c:v>
                </c:pt>
                <c:pt idx="467">
                  <c:v>3.837890625</c:v>
                </c:pt>
                <c:pt idx="468">
                  <c:v>3.841796875</c:v>
                </c:pt>
                <c:pt idx="469">
                  <c:v>3.849609375</c:v>
                </c:pt>
                <c:pt idx="470">
                  <c:v>3.853515625</c:v>
                </c:pt>
                <c:pt idx="471">
                  <c:v>3.857421875</c:v>
                </c:pt>
                <c:pt idx="472">
                  <c:v>3.866210937499999</c:v>
                </c:pt>
                <c:pt idx="473">
                  <c:v>3.8701171875</c:v>
                </c:pt>
                <c:pt idx="474">
                  <c:v>3.8740234375</c:v>
                </c:pt>
                <c:pt idx="475">
                  <c:v>3.881835937499999</c:v>
                </c:pt>
                <c:pt idx="476">
                  <c:v>3.885742187499999</c:v>
                </c:pt>
                <c:pt idx="477">
                  <c:v>3.889648437499994</c:v>
                </c:pt>
                <c:pt idx="478">
                  <c:v>3.897460937499999</c:v>
                </c:pt>
                <c:pt idx="479">
                  <c:v>3.9013671875</c:v>
                </c:pt>
                <c:pt idx="480">
                  <c:v>3.9052734375</c:v>
                </c:pt>
                <c:pt idx="481">
                  <c:v>3.9130859375</c:v>
                </c:pt>
                <c:pt idx="482">
                  <c:v>3.9169921875</c:v>
                </c:pt>
                <c:pt idx="483">
                  <c:v>3.9208984375</c:v>
                </c:pt>
                <c:pt idx="484">
                  <c:v>3.9296875</c:v>
                </c:pt>
                <c:pt idx="485">
                  <c:v>3.93359375</c:v>
                </c:pt>
                <c:pt idx="486">
                  <c:v>3.9375</c:v>
                </c:pt>
                <c:pt idx="487">
                  <c:v>3.9453125</c:v>
                </c:pt>
                <c:pt idx="488">
                  <c:v>3.94921875</c:v>
                </c:pt>
                <c:pt idx="489">
                  <c:v>3.953125</c:v>
                </c:pt>
                <c:pt idx="490">
                  <c:v>3.9609375</c:v>
                </c:pt>
                <c:pt idx="491">
                  <c:v>3.96484375</c:v>
                </c:pt>
                <c:pt idx="492">
                  <c:v>3.96875</c:v>
                </c:pt>
                <c:pt idx="493">
                  <c:v>3.9765625</c:v>
                </c:pt>
                <c:pt idx="494">
                  <c:v>3.98046875</c:v>
                </c:pt>
                <c:pt idx="495">
                  <c:v>3.984375</c:v>
                </c:pt>
                <c:pt idx="496">
                  <c:v>3.9931640625</c:v>
                </c:pt>
                <c:pt idx="497">
                  <c:v>3.9970703125</c:v>
                </c:pt>
                <c:pt idx="498">
                  <c:v>4.000976562499993</c:v>
                </c:pt>
                <c:pt idx="499">
                  <c:v>4.0087890625</c:v>
                </c:pt>
                <c:pt idx="500">
                  <c:v>4.0126953125</c:v>
                </c:pt>
                <c:pt idx="501">
                  <c:v>4.0166015625</c:v>
                </c:pt>
                <c:pt idx="502">
                  <c:v>4.024414062499987</c:v>
                </c:pt>
                <c:pt idx="503">
                  <c:v>4.0283203125</c:v>
                </c:pt>
                <c:pt idx="504">
                  <c:v>4.0322265625</c:v>
                </c:pt>
                <c:pt idx="505">
                  <c:v>4.0400390625</c:v>
                </c:pt>
                <c:pt idx="506">
                  <c:v>4.0439453125</c:v>
                </c:pt>
                <c:pt idx="507">
                  <c:v>4.047851562499993</c:v>
                </c:pt>
                <c:pt idx="508">
                  <c:v>4.056640625</c:v>
                </c:pt>
                <c:pt idx="509">
                  <c:v>4.060546874999993</c:v>
                </c:pt>
                <c:pt idx="510">
                  <c:v>4.064453125</c:v>
                </c:pt>
                <c:pt idx="511">
                  <c:v>4.072265625</c:v>
                </c:pt>
                <c:pt idx="512">
                  <c:v>4.076171875</c:v>
                </c:pt>
                <c:pt idx="513">
                  <c:v>4.080078125</c:v>
                </c:pt>
                <c:pt idx="514">
                  <c:v>4.087890625</c:v>
                </c:pt>
                <c:pt idx="515">
                  <c:v>4.091796875</c:v>
                </c:pt>
                <c:pt idx="516">
                  <c:v>4.095703125</c:v>
                </c:pt>
                <c:pt idx="517">
                  <c:v>4.103515624999993</c:v>
                </c:pt>
                <c:pt idx="518">
                  <c:v>4.107421874999993</c:v>
                </c:pt>
                <c:pt idx="519">
                  <c:v>4.111328125</c:v>
                </c:pt>
                <c:pt idx="520">
                  <c:v>4.120117187499993</c:v>
                </c:pt>
                <c:pt idx="521">
                  <c:v>4.124023437499993</c:v>
                </c:pt>
                <c:pt idx="522">
                  <c:v>4.127929687499993</c:v>
                </c:pt>
                <c:pt idx="523">
                  <c:v>4.1357421875</c:v>
                </c:pt>
                <c:pt idx="524">
                  <c:v>4.1396484375</c:v>
                </c:pt>
                <c:pt idx="525">
                  <c:v>4.143554687499993</c:v>
                </c:pt>
                <c:pt idx="526">
                  <c:v>4.1513671875</c:v>
                </c:pt>
                <c:pt idx="527">
                  <c:v>4.1552734375</c:v>
                </c:pt>
                <c:pt idx="528">
                  <c:v>4.1591796875</c:v>
                </c:pt>
                <c:pt idx="529">
                  <c:v>4.1669921875</c:v>
                </c:pt>
                <c:pt idx="530">
                  <c:v>4.1708984375</c:v>
                </c:pt>
                <c:pt idx="531">
                  <c:v>4.174804687499993</c:v>
                </c:pt>
                <c:pt idx="532">
                  <c:v>4.18359375</c:v>
                </c:pt>
                <c:pt idx="533">
                  <c:v>4.187499999999996</c:v>
                </c:pt>
                <c:pt idx="534">
                  <c:v>4.191406249999993</c:v>
                </c:pt>
                <c:pt idx="535">
                  <c:v>4.19921875</c:v>
                </c:pt>
                <c:pt idx="536">
                  <c:v>4.203125</c:v>
                </c:pt>
                <c:pt idx="537">
                  <c:v>4.207031249999993</c:v>
                </c:pt>
                <c:pt idx="538">
                  <c:v>4.21484375</c:v>
                </c:pt>
                <c:pt idx="539">
                  <c:v>4.21875</c:v>
                </c:pt>
                <c:pt idx="540">
                  <c:v>4.222656249999993</c:v>
                </c:pt>
                <c:pt idx="541">
                  <c:v>4.23046875</c:v>
                </c:pt>
                <c:pt idx="542">
                  <c:v>4.234375</c:v>
                </c:pt>
                <c:pt idx="543">
                  <c:v>4.23828125</c:v>
                </c:pt>
                <c:pt idx="544">
                  <c:v>4.2470703125</c:v>
                </c:pt>
                <c:pt idx="545">
                  <c:v>4.250976562499993</c:v>
                </c:pt>
                <c:pt idx="546">
                  <c:v>4.254882812499993</c:v>
                </c:pt>
                <c:pt idx="547">
                  <c:v>4.2626953125</c:v>
                </c:pt>
                <c:pt idx="548">
                  <c:v>4.2666015625</c:v>
                </c:pt>
                <c:pt idx="549">
                  <c:v>4.2705078125</c:v>
                </c:pt>
                <c:pt idx="550">
                  <c:v>4.2783203125</c:v>
                </c:pt>
                <c:pt idx="551">
                  <c:v>4.2822265625</c:v>
                </c:pt>
                <c:pt idx="552">
                  <c:v>4.2861328125</c:v>
                </c:pt>
                <c:pt idx="553">
                  <c:v>4.2939453125</c:v>
                </c:pt>
                <c:pt idx="554">
                  <c:v>4.297851562499993</c:v>
                </c:pt>
                <c:pt idx="555">
                  <c:v>4.3017578125</c:v>
                </c:pt>
                <c:pt idx="556">
                  <c:v>4.310546874999993</c:v>
                </c:pt>
                <c:pt idx="557">
                  <c:v>4.314453125</c:v>
                </c:pt>
                <c:pt idx="558">
                  <c:v>4.318359375</c:v>
                </c:pt>
                <c:pt idx="559">
                  <c:v>4.326171874999993</c:v>
                </c:pt>
                <c:pt idx="560">
                  <c:v>4.330078125</c:v>
                </c:pt>
                <c:pt idx="561">
                  <c:v>4.333984374999993</c:v>
                </c:pt>
                <c:pt idx="562">
                  <c:v>4.341796875</c:v>
                </c:pt>
                <c:pt idx="563">
                  <c:v>4.345703125</c:v>
                </c:pt>
                <c:pt idx="564">
                  <c:v>4.349609375</c:v>
                </c:pt>
                <c:pt idx="565">
                  <c:v>4.357421874999993</c:v>
                </c:pt>
                <c:pt idx="566">
                  <c:v>4.361328125</c:v>
                </c:pt>
                <c:pt idx="567">
                  <c:v>4.365234374999993</c:v>
                </c:pt>
                <c:pt idx="568">
                  <c:v>4.3740234375</c:v>
                </c:pt>
                <c:pt idx="569">
                  <c:v>4.3779296875</c:v>
                </c:pt>
                <c:pt idx="570">
                  <c:v>4.381835937499991</c:v>
                </c:pt>
                <c:pt idx="571">
                  <c:v>4.3896484375</c:v>
                </c:pt>
                <c:pt idx="572">
                  <c:v>4.393554687499991</c:v>
                </c:pt>
                <c:pt idx="573">
                  <c:v>4.397460937499991</c:v>
                </c:pt>
                <c:pt idx="574">
                  <c:v>4.4052734375</c:v>
                </c:pt>
                <c:pt idx="575">
                  <c:v>4.4091796875</c:v>
                </c:pt>
                <c:pt idx="576">
                  <c:v>4.413085937499993</c:v>
                </c:pt>
                <c:pt idx="577">
                  <c:v>4.4208984375</c:v>
                </c:pt>
                <c:pt idx="578">
                  <c:v>4.424804687499993</c:v>
                </c:pt>
                <c:pt idx="579">
                  <c:v>4.428710937499993</c:v>
                </c:pt>
                <c:pt idx="580">
                  <c:v>4.4375</c:v>
                </c:pt>
                <c:pt idx="581">
                  <c:v>4.44140625</c:v>
                </c:pt>
                <c:pt idx="582">
                  <c:v>4.4453125</c:v>
                </c:pt>
                <c:pt idx="583">
                  <c:v>4.453125</c:v>
                </c:pt>
                <c:pt idx="584">
                  <c:v>4.457031249999993</c:v>
                </c:pt>
                <c:pt idx="585">
                  <c:v>4.460937499999996</c:v>
                </c:pt>
                <c:pt idx="586">
                  <c:v>4.46875</c:v>
                </c:pt>
                <c:pt idx="587">
                  <c:v>4.47265625</c:v>
                </c:pt>
                <c:pt idx="588">
                  <c:v>4.4765625</c:v>
                </c:pt>
                <c:pt idx="589">
                  <c:v>4.484375</c:v>
                </c:pt>
                <c:pt idx="590">
                  <c:v>4.48828125</c:v>
                </c:pt>
                <c:pt idx="591">
                  <c:v>4.492187499999996</c:v>
                </c:pt>
                <c:pt idx="592">
                  <c:v>4.500976562499993</c:v>
                </c:pt>
                <c:pt idx="593">
                  <c:v>4.504882812499993</c:v>
                </c:pt>
                <c:pt idx="594">
                  <c:v>4.5087890625</c:v>
                </c:pt>
                <c:pt idx="595">
                  <c:v>4.5166015625</c:v>
                </c:pt>
                <c:pt idx="596">
                  <c:v>4.520507812499993</c:v>
                </c:pt>
                <c:pt idx="597">
                  <c:v>4.524414062499987</c:v>
                </c:pt>
                <c:pt idx="598">
                  <c:v>4.5322265625</c:v>
                </c:pt>
                <c:pt idx="599">
                  <c:v>4.5361328125</c:v>
                </c:pt>
                <c:pt idx="600">
                  <c:v>4.5400390625</c:v>
                </c:pt>
                <c:pt idx="601">
                  <c:v>4.547851562499993</c:v>
                </c:pt>
                <c:pt idx="602">
                  <c:v>4.5517578125</c:v>
                </c:pt>
                <c:pt idx="603">
                  <c:v>4.5556640625</c:v>
                </c:pt>
                <c:pt idx="604">
                  <c:v>4.564453125</c:v>
                </c:pt>
                <c:pt idx="605">
                  <c:v>4.568359375</c:v>
                </c:pt>
                <c:pt idx="606">
                  <c:v>4.572265625</c:v>
                </c:pt>
                <c:pt idx="607">
                  <c:v>4.580078125</c:v>
                </c:pt>
                <c:pt idx="608">
                  <c:v>4.583984374999993</c:v>
                </c:pt>
                <c:pt idx="609">
                  <c:v>4.587890625</c:v>
                </c:pt>
                <c:pt idx="610">
                  <c:v>4.595703125</c:v>
                </c:pt>
                <c:pt idx="611">
                  <c:v>4.599609375</c:v>
                </c:pt>
                <c:pt idx="612">
                  <c:v>4.603515624999991</c:v>
                </c:pt>
                <c:pt idx="613">
                  <c:v>4.611328125</c:v>
                </c:pt>
                <c:pt idx="614">
                  <c:v>4.615234374999991</c:v>
                </c:pt>
                <c:pt idx="615">
                  <c:v>4.619140625</c:v>
                </c:pt>
                <c:pt idx="616">
                  <c:v>4.627929687499991</c:v>
                </c:pt>
                <c:pt idx="617">
                  <c:v>4.631835937499991</c:v>
                </c:pt>
                <c:pt idx="618">
                  <c:v>4.6357421875</c:v>
                </c:pt>
                <c:pt idx="619">
                  <c:v>4.643554687499991</c:v>
                </c:pt>
                <c:pt idx="620">
                  <c:v>4.647460937499991</c:v>
                </c:pt>
                <c:pt idx="621">
                  <c:v>4.6513671875</c:v>
                </c:pt>
                <c:pt idx="622">
                  <c:v>4.6591796875</c:v>
                </c:pt>
                <c:pt idx="623">
                  <c:v>4.663085937499985</c:v>
                </c:pt>
                <c:pt idx="624">
                  <c:v>4.6669921875</c:v>
                </c:pt>
                <c:pt idx="625">
                  <c:v>4.674804687499991</c:v>
                </c:pt>
                <c:pt idx="626">
                  <c:v>4.678710937499991</c:v>
                </c:pt>
                <c:pt idx="627">
                  <c:v>4.6826171875</c:v>
                </c:pt>
                <c:pt idx="628">
                  <c:v>4.691406249999991</c:v>
                </c:pt>
                <c:pt idx="629">
                  <c:v>4.695312499999995</c:v>
                </c:pt>
                <c:pt idx="630">
                  <c:v>4.69921875</c:v>
                </c:pt>
                <c:pt idx="631">
                  <c:v>4.707031249999991</c:v>
                </c:pt>
                <c:pt idx="632">
                  <c:v>4.710937499999995</c:v>
                </c:pt>
                <c:pt idx="633">
                  <c:v>4.71484375</c:v>
                </c:pt>
                <c:pt idx="634">
                  <c:v>4.722656249999991</c:v>
                </c:pt>
                <c:pt idx="635">
                  <c:v>4.7265625</c:v>
                </c:pt>
                <c:pt idx="636">
                  <c:v>4.73046875</c:v>
                </c:pt>
                <c:pt idx="637">
                  <c:v>4.73828125</c:v>
                </c:pt>
                <c:pt idx="638">
                  <c:v>4.742187499999995</c:v>
                </c:pt>
                <c:pt idx="639">
                  <c:v>4.74609375</c:v>
                </c:pt>
                <c:pt idx="640">
                  <c:v>4.754882812499991</c:v>
                </c:pt>
                <c:pt idx="641">
                  <c:v>4.7587890625</c:v>
                </c:pt>
                <c:pt idx="642">
                  <c:v>4.7626953125</c:v>
                </c:pt>
                <c:pt idx="643">
                  <c:v>4.7705078125</c:v>
                </c:pt>
                <c:pt idx="644">
                  <c:v>4.774414062499991</c:v>
                </c:pt>
                <c:pt idx="645">
                  <c:v>4.7783203125</c:v>
                </c:pt>
                <c:pt idx="646">
                  <c:v>4.7861328125</c:v>
                </c:pt>
                <c:pt idx="647">
                  <c:v>4.7900390625</c:v>
                </c:pt>
                <c:pt idx="648">
                  <c:v>4.7939453125</c:v>
                </c:pt>
                <c:pt idx="649">
                  <c:v>4.8017578125</c:v>
                </c:pt>
                <c:pt idx="650">
                  <c:v>4.8056640625</c:v>
                </c:pt>
                <c:pt idx="651">
                  <c:v>4.8095703125</c:v>
                </c:pt>
                <c:pt idx="652">
                  <c:v>4.818359375</c:v>
                </c:pt>
                <c:pt idx="653">
                  <c:v>4.822265625</c:v>
                </c:pt>
                <c:pt idx="654">
                  <c:v>4.826171874999993</c:v>
                </c:pt>
                <c:pt idx="655">
                  <c:v>4.833984374999993</c:v>
                </c:pt>
                <c:pt idx="656">
                  <c:v>4.837890625</c:v>
                </c:pt>
                <c:pt idx="657">
                  <c:v>4.841796875</c:v>
                </c:pt>
                <c:pt idx="658">
                  <c:v>4.849609375</c:v>
                </c:pt>
                <c:pt idx="659">
                  <c:v>4.853515624999993</c:v>
                </c:pt>
                <c:pt idx="660">
                  <c:v>4.857421874999993</c:v>
                </c:pt>
                <c:pt idx="661">
                  <c:v>4.865234374999993</c:v>
                </c:pt>
                <c:pt idx="662">
                  <c:v>4.869140625</c:v>
                </c:pt>
                <c:pt idx="663">
                  <c:v>4.873046875</c:v>
                </c:pt>
                <c:pt idx="664">
                  <c:v>4.881835937499991</c:v>
                </c:pt>
                <c:pt idx="665">
                  <c:v>4.8857421875</c:v>
                </c:pt>
                <c:pt idx="666">
                  <c:v>4.8896484375</c:v>
                </c:pt>
                <c:pt idx="667">
                  <c:v>4.897460937499991</c:v>
                </c:pt>
                <c:pt idx="668">
                  <c:v>4.9013671875</c:v>
                </c:pt>
                <c:pt idx="669">
                  <c:v>4.9052734375</c:v>
                </c:pt>
                <c:pt idx="670">
                  <c:v>4.913085937499993</c:v>
                </c:pt>
                <c:pt idx="671">
                  <c:v>4.9169921875</c:v>
                </c:pt>
                <c:pt idx="672">
                  <c:v>4.9208984375</c:v>
                </c:pt>
                <c:pt idx="673">
                  <c:v>4.928710937499993</c:v>
                </c:pt>
                <c:pt idx="674">
                  <c:v>4.9326171875</c:v>
                </c:pt>
                <c:pt idx="675">
                  <c:v>4.9365234375</c:v>
                </c:pt>
                <c:pt idx="676">
                  <c:v>4.9453125</c:v>
                </c:pt>
                <c:pt idx="677">
                  <c:v>4.94921875</c:v>
                </c:pt>
                <c:pt idx="678">
                  <c:v>4.953125</c:v>
                </c:pt>
                <c:pt idx="679">
                  <c:v>4.960937499999996</c:v>
                </c:pt>
                <c:pt idx="680">
                  <c:v>4.96484375</c:v>
                </c:pt>
                <c:pt idx="681">
                  <c:v>4.96875</c:v>
                </c:pt>
                <c:pt idx="682">
                  <c:v>4.9765625</c:v>
                </c:pt>
                <c:pt idx="683">
                  <c:v>4.98046875</c:v>
                </c:pt>
                <c:pt idx="684">
                  <c:v>4.984375</c:v>
                </c:pt>
                <c:pt idx="685">
                  <c:v>4.992187499999996</c:v>
                </c:pt>
                <c:pt idx="686">
                  <c:v>4.99609375</c:v>
                </c:pt>
                <c:pt idx="687">
                  <c:v>5.0</c:v>
                </c:pt>
                <c:pt idx="688">
                  <c:v>5.0087890625</c:v>
                </c:pt>
                <c:pt idx="689">
                  <c:v>5.0126953125</c:v>
                </c:pt>
                <c:pt idx="690">
                  <c:v>5.0166015625</c:v>
                </c:pt>
                <c:pt idx="691">
                  <c:v>5.024414062499987</c:v>
                </c:pt>
                <c:pt idx="692">
                  <c:v>5.0283203125</c:v>
                </c:pt>
                <c:pt idx="693">
                  <c:v>5.0322265625</c:v>
                </c:pt>
                <c:pt idx="694">
                  <c:v>5.0400390625</c:v>
                </c:pt>
                <c:pt idx="695">
                  <c:v>5.0439453125</c:v>
                </c:pt>
                <c:pt idx="696">
                  <c:v>5.047851562499993</c:v>
                </c:pt>
                <c:pt idx="697">
                  <c:v>5.0556640625</c:v>
                </c:pt>
                <c:pt idx="698">
                  <c:v>5.0595703125</c:v>
                </c:pt>
                <c:pt idx="699">
                  <c:v>5.063476562499993</c:v>
                </c:pt>
                <c:pt idx="700">
                  <c:v>5.072265625</c:v>
                </c:pt>
                <c:pt idx="701">
                  <c:v>5.076171875</c:v>
                </c:pt>
                <c:pt idx="702">
                  <c:v>5.080078125</c:v>
                </c:pt>
                <c:pt idx="703">
                  <c:v>5.087890625</c:v>
                </c:pt>
                <c:pt idx="704">
                  <c:v>5.091796875</c:v>
                </c:pt>
                <c:pt idx="705">
                  <c:v>5.095703125</c:v>
                </c:pt>
                <c:pt idx="706">
                  <c:v>5.103515624999993</c:v>
                </c:pt>
                <c:pt idx="707">
                  <c:v>5.107421874999993</c:v>
                </c:pt>
                <c:pt idx="708">
                  <c:v>5.111328125</c:v>
                </c:pt>
                <c:pt idx="709">
                  <c:v>5.119140625</c:v>
                </c:pt>
                <c:pt idx="710">
                  <c:v>5.123046874999993</c:v>
                </c:pt>
                <c:pt idx="711">
                  <c:v>5.126953125</c:v>
                </c:pt>
                <c:pt idx="712">
                  <c:v>5.1357421875</c:v>
                </c:pt>
                <c:pt idx="713">
                  <c:v>5.1396484375</c:v>
                </c:pt>
                <c:pt idx="714">
                  <c:v>5.143554687499993</c:v>
                </c:pt>
                <c:pt idx="715">
                  <c:v>5.1513671875</c:v>
                </c:pt>
                <c:pt idx="716">
                  <c:v>5.1552734375</c:v>
                </c:pt>
                <c:pt idx="717">
                  <c:v>5.1591796875</c:v>
                </c:pt>
                <c:pt idx="718">
                  <c:v>5.1669921875</c:v>
                </c:pt>
                <c:pt idx="719">
                  <c:v>5.1708984375</c:v>
                </c:pt>
                <c:pt idx="720">
                  <c:v>5.174804687499993</c:v>
                </c:pt>
                <c:pt idx="721">
                  <c:v>5.1826171875</c:v>
                </c:pt>
                <c:pt idx="722">
                  <c:v>5.1865234375</c:v>
                </c:pt>
                <c:pt idx="723">
                  <c:v>5.1904296875</c:v>
                </c:pt>
                <c:pt idx="724">
                  <c:v>5.19921875</c:v>
                </c:pt>
                <c:pt idx="725">
                  <c:v>5.203125</c:v>
                </c:pt>
                <c:pt idx="726">
                  <c:v>5.207031249999993</c:v>
                </c:pt>
                <c:pt idx="727">
                  <c:v>5.21484375</c:v>
                </c:pt>
                <c:pt idx="728">
                  <c:v>5.21875</c:v>
                </c:pt>
                <c:pt idx="729">
                  <c:v>5.222656249999993</c:v>
                </c:pt>
                <c:pt idx="730">
                  <c:v>5.23046875</c:v>
                </c:pt>
                <c:pt idx="731">
                  <c:v>5.234375</c:v>
                </c:pt>
                <c:pt idx="732">
                  <c:v>5.23828125</c:v>
                </c:pt>
                <c:pt idx="733">
                  <c:v>5.24609375</c:v>
                </c:pt>
                <c:pt idx="734">
                  <c:v>5.25</c:v>
                </c:pt>
                <c:pt idx="735">
                  <c:v>5.253906249999993</c:v>
                </c:pt>
                <c:pt idx="736">
                  <c:v>5.2626953125</c:v>
                </c:pt>
                <c:pt idx="737">
                  <c:v>5.2666015625</c:v>
                </c:pt>
                <c:pt idx="738">
                  <c:v>5.2705078125</c:v>
                </c:pt>
                <c:pt idx="739">
                  <c:v>5.2783203125</c:v>
                </c:pt>
                <c:pt idx="740">
                  <c:v>5.2822265625</c:v>
                </c:pt>
                <c:pt idx="741">
                  <c:v>5.2861328125</c:v>
                </c:pt>
                <c:pt idx="742">
                  <c:v>5.2939453125</c:v>
                </c:pt>
                <c:pt idx="743">
                  <c:v>5.297851562499993</c:v>
                </c:pt>
                <c:pt idx="744">
                  <c:v>5.3017578125</c:v>
                </c:pt>
                <c:pt idx="745">
                  <c:v>5.3095703125</c:v>
                </c:pt>
                <c:pt idx="746">
                  <c:v>5.313476562499993</c:v>
                </c:pt>
                <c:pt idx="747">
                  <c:v>5.317382812499993</c:v>
                </c:pt>
                <c:pt idx="748">
                  <c:v>5.326171874999993</c:v>
                </c:pt>
                <c:pt idx="749">
                  <c:v>5.330078125</c:v>
                </c:pt>
                <c:pt idx="750">
                  <c:v>5.333984374999993</c:v>
                </c:pt>
                <c:pt idx="751">
                  <c:v>5.341796875</c:v>
                </c:pt>
                <c:pt idx="752">
                  <c:v>5.345703125</c:v>
                </c:pt>
                <c:pt idx="753">
                  <c:v>5.349609375</c:v>
                </c:pt>
                <c:pt idx="754">
                  <c:v>5.357421874999993</c:v>
                </c:pt>
                <c:pt idx="755">
                  <c:v>5.361328125</c:v>
                </c:pt>
                <c:pt idx="756">
                  <c:v>5.365234374999993</c:v>
                </c:pt>
                <c:pt idx="757">
                  <c:v>5.373046875</c:v>
                </c:pt>
                <c:pt idx="758">
                  <c:v>5.376953125</c:v>
                </c:pt>
                <c:pt idx="759">
                  <c:v>5.380859375</c:v>
                </c:pt>
                <c:pt idx="760">
                  <c:v>5.3896484375</c:v>
                </c:pt>
                <c:pt idx="761">
                  <c:v>5.393554687499991</c:v>
                </c:pt>
                <c:pt idx="762">
                  <c:v>5.397460937499991</c:v>
                </c:pt>
                <c:pt idx="763">
                  <c:v>5.4052734375</c:v>
                </c:pt>
                <c:pt idx="764">
                  <c:v>5.4091796875</c:v>
                </c:pt>
                <c:pt idx="765">
                  <c:v>5.413085937499993</c:v>
                </c:pt>
                <c:pt idx="766">
                  <c:v>5.4208984375</c:v>
                </c:pt>
                <c:pt idx="767">
                  <c:v>5.424804687499993</c:v>
                </c:pt>
                <c:pt idx="768">
                  <c:v>5.428710937499993</c:v>
                </c:pt>
                <c:pt idx="769">
                  <c:v>5.4365234375</c:v>
                </c:pt>
                <c:pt idx="770">
                  <c:v>5.4404296875</c:v>
                </c:pt>
                <c:pt idx="771">
                  <c:v>5.444335937499993</c:v>
                </c:pt>
                <c:pt idx="772">
                  <c:v>5.453125</c:v>
                </c:pt>
                <c:pt idx="773">
                  <c:v>5.457031249999993</c:v>
                </c:pt>
                <c:pt idx="774">
                  <c:v>5.460937499999996</c:v>
                </c:pt>
                <c:pt idx="775">
                  <c:v>5.46875</c:v>
                </c:pt>
                <c:pt idx="776">
                  <c:v>5.47265625</c:v>
                </c:pt>
                <c:pt idx="777">
                  <c:v>5.4765625</c:v>
                </c:pt>
                <c:pt idx="778">
                  <c:v>5.484375</c:v>
                </c:pt>
                <c:pt idx="779">
                  <c:v>5.48828125</c:v>
                </c:pt>
                <c:pt idx="780">
                  <c:v>5.492187499999996</c:v>
                </c:pt>
                <c:pt idx="781">
                  <c:v>5.5</c:v>
                </c:pt>
                <c:pt idx="782">
                  <c:v>5.503906249999993</c:v>
                </c:pt>
                <c:pt idx="783">
                  <c:v>5.507812499999996</c:v>
                </c:pt>
                <c:pt idx="784">
                  <c:v>5.5166015625</c:v>
                </c:pt>
                <c:pt idx="785">
                  <c:v>5.520507812499993</c:v>
                </c:pt>
                <c:pt idx="786">
                  <c:v>5.524414062499987</c:v>
                </c:pt>
                <c:pt idx="787">
                  <c:v>5.5322265625</c:v>
                </c:pt>
                <c:pt idx="788">
                  <c:v>5.5361328125</c:v>
                </c:pt>
                <c:pt idx="789">
                  <c:v>5.5400390625</c:v>
                </c:pt>
                <c:pt idx="790">
                  <c:v>5.547851562499993</c:v>
                </c:pt>
                <c:pt idx="791">
                  <c:v>5.5517578125</c:v>
                </c:pt>
                <c:pt idx="792">
                  <c:v>5.5556640625</c:v>
                </c:pt>
                <c:pt idx="793">
                  <c:v>5.563476562499993</c:v>
                </c:pt>
                <c:pt idx="794">
                  <c:v>5.567382812499993</c:v>
                </c:pt>
                <c:pt idx="795">
                  <c:v>5.5712890625</c:v>
                </c:pt>
                <c:pt idx="796">
                  <c:v>5.580078125</c:v>
                </c:pt>
                <c:pt idx="797">
                  <c:v>5.583984374999993</c:v>
                </c:pt>
                <c:pt idx="798">
                  <c:v>5.587890625</c:v>
                </c:pt>
                <c:pt idx="799">
                  <c:v>5.595703125</c:v>
                </c:pt>
                <c:pt idx="800">
                  <c:v>5.599609375</c:v>
                </c:pt>
                <c:pt idx="801">
                  <c:v>5.603515624999991</c:v>
                </c:pt>
                <c:pt idx="802">
                  <c:v>5.611328125</c:v>
                </c:pt>
                <c:pt idx="803">
                  <c:v>5.615234374999991</c:v>
                </c:pt>
                <c:pt idx="804">
                  <c:v>5.619140625</c:v>
                </c:pt>
                <c:pt idx="805">
                  <c:v>5.626953125</c:v>
                </c:pt>
                <c:pt idx="806">
                  <c:v>5.630859375</c:v>
                </c:pt>
                <c:pt idx="807">
                  <c:v>5.634765625</c:v>
                </c:pt>
                <c:pt idx="808">
                  <c:v>5.643554687499991</c:v>
                </c:pt>
                <c:pt idx="809">
                  <c:v>5.647460937499991</c:v>
                </c:pt>
                <c:pt idx="810">
                  <c:v>5.6513671875</c:v>
                </c:pt>
                <c:pt idx="811">
                  <c:v>5.6591796875</c:v>
                </c:pt>
                <c:pt idx="812">
                  <c:v>5.663085937499985</c:v>
                </c:pt>
                <c:pt idx="813">
                  <c:v>5.6669921875</c:v>
                </c:pt>
                <c:pt idx="814">
                  <c:v>5.674804687499991</c:v>
                </c:pt>
                <c:pt idx="815">
                  <c:v>5.678710937499991</c:v>
                </c:pt>
                <c:pt idx="816">
                  <c:v>5.6826171875</c:v>
                </c:pt>
                <c:pt idx="817">
                  <c:v>5.6904296875</c:v>
                </c:pt>
                <c:pt idx="818">
                  <c:v>5.694335937499985</c:v>
                </c:pt>
                <c:pt idx="819">
                  <c:v>5.6982421875</c:v>
                </c:pt>
                <c:pt idx="820">
                  <c:v>5.707031249999991</c:v>
                </c:pt>
                <c:pt idx="821">
                  <c:v>5.710937499999995</c:v>
                </c:pt>
                <c:pt idx="822">
                  <c:v>5.71484375</c:v>
                </c:pt>
                <c:pt idx="823">
                  <c:v>5.722656249999991</c:v>
                </c:pt>
                <c:pt idx="824">
                  <c:v>5.7265625</c:v>
                </c:pt>
                <c:pt idx="825">
                  <c:v>5.73046875</c:v>
                </c:pt>
                <c:pt idx="826">
                  <c:v>5.73828125</c:v>
                </c:pt>
                <c:pt idx="827">
                  <c:v>5.742187499999995</c:v>
                </c:pt>
                <c:pt idx="828">
                  <c:v>5.74609375</c:v>
                </c:pt>
                <c:pt idx="829">
                  <c:v>5.753906249999991</c:v>
                </c:pt>
                <c:pt idx="830">
                  <c:v>5.757812499999995</c:v>
                </c:pt>
                <c:pt idx="831">
                  <c:v>5.76171875</c:v>
                </c:pt>
                <c:pt idx="832">
                  <c:v>5.7705078125</c:v>
                </c:pt>
                <c:pt idx="833">
                  <c:v>5.774414062499991</c:v>
                </c:pt>
                <c:pt idx="834">
                  <c:v>5.7783203125</c:v>
                </c:pt>
                <c:pt idx="835">
                  <c:v>5.7861328125</c:v>
                </c:pt>
                <c:pt idx="836">
                  <c:v>5.7900390625</c:v>
                </c:pt>
                <c:pt idx="837">
                  <c:v>5.7939453125</c:v>
                </c:pt>
                <c:pt idx="838">
                  <c:v>5.8017578125</c:v>
                </c:pt>
                <c:pt idx="839">
                  <c:v>5.8056640625</c:v>
                </c:pt>
                <c:pt idx="840">
                  <c:v>5.8095703125</c:v>
                </c:pt>
                <c:pt idx="841">
                  <c:v>5.817382812499993</c:v>
                </c:pt>
                <c:pt idx="842">
                  <c:v>5.8212890625</c:v>
                </c:pt>
                <c:pt idx="843">
                  <c:v>5.825195312499993</c:v>
                </c:pt>
                <c:pt idx="844">
                  <c:v>5.833984374999993</c:v>
                </c:pt>
                <c:pt idx="845">
                  <c:v>5.837890625</c:v>
                </c:pt>
                <c:pt idx="846">
                  <c:v>5.841796875</c:v>
                </c:pt>
                <c:pt idx="847">
                  <c:v>5.849609375</c:v>
                </c:pt>
                <c:pt idx="848">
                  <c:v>5.853515624999993</c:v>
                </c:pt>
                <c:pt idx="849">
                  <c:v>5.857421874999993</c:v>
                </c:pt>
                <c:pt idx="850">
                  <c:v>5.865234374999993</c:v>
                </c:pt>
                <c:pt idx="851">
                  <c:v>5.869140625</c:v>
                </c:pt>
                <c:pt idx="852">
                  <c:v>5.873046875</c:v>
                </c:pt>
                <c:pt idx="853">
                  <c:v>5.880859375</c:v>
                </c:pt>
                <c:pt idx="854">
                  <c:v>5.884765625</c:v>
                </c:pt>
                <c:pt idx="855">
                  <c:v>5.888671875</c:v>
                </c:pt>
                <c:pt idx="856">
                  <c:v>5.897460937499991</c:v>
                </c:pt>
                <c:pt idx="857">
                  <c:v>5.9013671875</c:v>
                </c:pt>
                <c:pt idx="858">
                  <c:v>5.9052734375</c:v>
                </c:pt>
                <c:pt idx="859">
                  <c:v>5.913085937499993</c:v>
                </c:pt>
                <c:pt idx="860">
                  <c:v>5.9169921875</c:v>
                </c:pt>
                <c:pt idx="861">
                  <c:v>5.9208984375</c:v>
                </c:pt>
                <c:pt idx="862">
                  <c:v>5.928710937499993</c:v>
                </c:pt>
                <c:pt idx="863">
                  <c:v>5.9326171875</c:v>
                </c:pt>
                <c:pt idx="864">
                  <c:v>5.9365234375</c:v>
                </c:pt>
                <c:pt idx="865">
                  <c:v>5.944335937499993</c:v>
                </c:pt>
                <c:pt idx="866">
                  <c:v>5.9482421875</c:v>
                </c:pt>
                <c:pt idx="867">
                  <c:v>5.9521484375</c:v>
                </c:pt>
                <c:pt idx="868">
                  <c:v>5.960937499999996</c:v>
                </c:pt>
                <c:pt idx="869">
                  <c:v>5.96484375</c:v>
                </c:pt>
                <c:pt idx="870">
                  <c:v>5.96875</c:v>
                </c:pt>
                <c:pt idx="871">
                  <c:v>5.9765625</c:v>
                </c:pt>
                <c:pt idx="872">
                  <c:v>5.98046875</c:v>
                </c:pt>
                <c:pt idx="873">
                  <c:v>5.984375</c:v>
                </c:pt>
                <c:pt idx="874">
                  <c:v>5.992187499999996</c:v>
                </c:pt>
                <c:pt idx="875">
                  <c:v>5.99609375</c:v>
                </c:pt>
                <c:pt idx="876">
                  <c:v>6.0</c:v>
                </c:pt>
                <c:pt idx="877">
                  <c:v>6.007812499999996</c:v>
                </c:pt>
                <c:pt idx="878">
                  <c:v>6.01171875</c:v>
                </c:pt>
                <c:pt idx="879">
                  <c:v>6.015625</c:v>
                </c:pt>
                <c:pt idx="880">
                  <c:v>6.024414062499987</c:v>
                </c:pt>
                <c:pt idx="881">
                  <c:v>6.0283203125</c:v>
                </c:pt>
                <c:pt idx="882">
                  <c:v>6.0322265625</c:v>
                </c:pt>
                <c:pt idx="883">
                  <c:v>6.0400390625</c:v>
                </c:pt>
                <c:pt idx="884">
                  <c:v>6.0439453125</c:v>
                </c:pt>
                <c:pt idx="885">
                  <c:v>6.047851562499993</c:v>
                </c:pt>
                <c:pt idx="886">
                  <c:v>6.0556640625</c:v>
                </c:pt>
                <c:pt idx="887">
                  <c:v>6.0595703125</c:v>
                </c:pt>
                <c:pt idx="888">
                  <c:v>6.063476562499993</c:v>
                </c:pt>
                <c:pt idx="889">
                  <c:v>6.0712890625</c:v>
                </c:pt>
                <c:pt idx="890">
                  <c:v>6.0751953125</c:v>
                </c:pt>
                <c:pt idx="891">
                  <c:v>6.0791015625</c:v>
                </c:pt>
                <c:pt idx="892">
                  <c:v>6.087890625</c:v>
                </c:pt>
                <c:pt idx="893">
                  <c:v>6.091796875</c:v>
                </c:pt>
                <c:pt idx="894">
                  <c:v>6.095703125</c:v>
                </c:pt>
                <c:pt idx="895">
                  <c:v>6.103515624999993</c:v>
                </c:pt>
                <c:pt idx="896">
                  <c:v>6.107421874999993</c:v>
                </c:pt>
                <c:pt idx="897">
                  <c:v>6.111328125</c:v>
                </c:pt>
                <c:pt idx="898">
                  <c:v>6.119140625</c:v>
                </c:pt>
                <c:pt idx="899">
                  <c:v>6.123046874999993</c:v>
                </c:pt>
                <c:pt idx="900">
                  <c:v>6.126953125</c:v>
                </c:pt>
                <c:pt idx="901">
                  <c:v>6.134765625</c:v>
                </c:pt>
                <c:pt idx="902">
                  <c:v>6.138671875</c:v>
                </c:pt>
                <c:pt idx="903">
                  <c:v>6.142578125</c:v>
                </c:pt>
                <c:pt idx="904">
                  <c:v>6.1513671875</c:v>
                </c:pt>
                <c:pt idx="905">
                  <c:v>6.1552734375</c:v>
                </c:pt>
                <c:pt idx="906">
                  <c:v>6.1591796875</c:v>
                </c:pt>
                <c:pt idx="907">
                  <c:v>6.1669921875</c:v>
                </c:pt>
                <c:pt idx="908">
                  <c:v>6.1708984375</c:v>
                </c:pt>
                <c:pt idx="909">
                  <c:v>6.174804687499993</c:v>
                </c:pt>
                <c:pt idx="910">
                  <c:v>6.1826171875</c:v>
                </c:pt>
                <c:pt idx="911">
                  <c:v>6.1865234375</c:v>
                </c:pt>
                <c:pt idx="912">
                  <c:v>6.1904296875</c:v>
                </c:pt>
                <c:pt idx="913">
                  <c:v>6.1982421875</c:v>
                </c:pt>
                <c:pt idx="914">
                  <c:v>6.2021484375</c:v>
                </c:pt>
                <c:pt idx="915">
                  <c:v>6.2060546875</c:v>
                </c:pt>
                <c:pt idx="916">
                  <c:v>6.21484375</c:v>
                </c:pt>
                <c:pt idx="917">
                  <c:v>6.21875</c:v>
                </c:pt>
                <c:pt idx="918">
                  <c:v>6.222656249999993</c:v>
                </c:pt>
                <c:pt idx="919">
                  <c:v>6.23046875</c:v>
                </c:pt>
                <c:pt idx="920">
                  <c:v>6.234375</c:v>
                </c:pt>
                <c:pt idx="921">
                  <c:v>6.23828125</c:v>
                </c:pt>
                <c:pt idx="922">
                  <c:v>6.24609375</c:v>
                </c:pt>
                <c:pt idx="923">
                  <c:v>6.25</c:v>
                </c:pt>
                <c:pt idx="924">
                  <c:v>6.253906249999993</c:v>
                </c:pt>
                <c:pt idx="925">
                  <c:v>6.26171875</c:v>
                </c:pt>
                <c:pt idx="926">
                  <c:v>6.265625</c:v>
                </c:pt>
                <c:pt idx="927">
                  <c:v>6.269531249999993</c:v>
                </c:pt>
                <c:pt idx="928">
                  <c:v>6.2783203125</c:v>
                </c:pt>
                <c:pt idx="929">
                  <c:v>6.2822265625</c:v>
                </c:pt>
                <c:pt idx="930">
                  <c:v>6.2861328125</c:v>
                </c:pt>
                <c:pt idx="931">
                  <c:v>6.2939453125</c:v>
                </c:pt>
                <c:pt idx="932">
                  <c:v>6.297851562499993</c:v>
                </c:pt>
                <c:pt idx="933">
                  <c:v>6.3017578125</c:v>
                </c:pt>
                <c:pt idx="934">
                  <c:v>6.3095703125</c:v>
                </c:pt>
                <c:pt idx="935">
                  <c:v>6.313476562499993</c:v>
                </c:pt>
                <c:pt idx="936">
                  <c:v>6.317382812499993</c:v>
                </c:pt>
                <c:pt idx="937">
                  <c:v>6.325195312499993</c:v>
                </c:pt>
                <c:pt idx="938">
                  <c:v>6.329101562499993</c:v>
                </c:pt>
                <c:pt idx="939">
                  <c:v>6.3330078125</c:v>
                </c:pt>
                <c:pt idx="940">
                  <c:v>6.341796875</c:v>
                </c:pt>
                <c:pt idx="941">
                  <c:v>6.345703125</c:v>
                </c:pt>
                <c:pt idx="942">
                  <c:v>6.349609375</c:v>
                </c:pt>
                <c:pt idx="943">
                  <c:v>6.357421874999993</c:v>
                </c:pt>
                <c:pt idx="944">
                  <c:v>6.361328125</c:v>
                </c:pt>
                <c:pt idx="945">
                  <c:v>6.365234374999993</c:v>
                </c:pt>
                <c:pt idx="946">
                  <c:v>6.373046875</c:v>
                </c:pt>
                <c:pt idx="947">
                  <c:v>6.376953125</c:v>
                </c:pt>
                <c:pt idx="948">
                  <c:v>6.380859375</c:v>
                </c:pt>
                <c:pt idx="949">
                  <c:v>6.388671875</c:v>
                </c:pt>
                <c:pt idx="950">
                  <c:v>6.392578125</c:v>
                </c:pt>
                <c:pt idx="951">
                  <c:v>6.396484374999991</c:v>
                </c:pt>
                <c:pt idx="952">
                  <c:v>6.4052734375</c:v>
                </c:pt>
                <c:pt idx="953">
                  <c:v>6.4091796875</c:v>
                </c:pt>
                <c:pt idx="954">
                  <c:v>6.413085937499993</c:v>
                </c:pt>
                <c:pt idx="955">
                  <c:v>6.4208984375</c:v>
                </c:pt>
                <c:pt idx="956">
                  <c:v>6.424804687499993</c:v>
                </c:pt>
                <c:pt idx="957">
                  <c:v>6.428710937499993</c:v>
                </c:pt>
                <c:pt idx="958">
                  <c:v>6.4365234375</c:v>
                </c:pt>
                <c:pt idx="959">
                  <c:v>6.4404296875</c:v>
                </c:pt>
                <c:pt idx="960">
                  <c:v>6.444335937499993</c:v>
                </c:pt>
                <c:pt idx="961">
                  <c:v>6.4521484375</c:v>
                </c:pt>
                <c:pt idx="962">
                  <c:v>6.4560546875</c:v>
                </c:pt>
                <c:pt idx="963">
                  <c:v>6.4599609375</c:v>
                </c:pt>
                <c:pt idx="964">
                  <c:v>6.46875</c:v>
                </c:pt>
                <c:pt idx="965">
                  <c:v>6.47265625</c:v>
                </c:pt>
                <c:pt idx="966">
                  <c:v>6.4765625</c:v>
                </c:pt>
                <c:pt idx="967">
                  <c:v>6.484375</c:v>
                </c:pt>
                <c:pt idx="968">
                  <c:v>6.48828125</c:v>
                </c:pt>
                <c:pt idx="969">
                  <c:v>6.492187499999996</c:v>
                </c:pt>
                <c:pt idx="970">
                  <c:v>6.5</c:v>
                </c:pt>
                <c:pt idx="971">
                  <c:v>6.503906249999993</c:v>
                </c:pt>
                <c:pt idx="972">
                  <c:v>6.507812499999996</c:v>
                </c:pt>
                <c:pt idx="973">
                  <c:v>6.515625</c:v>
                </c:pt>
                <c:pt idx="974">
                  <c:v>6.519531249999993</c:v>
                </c:pt>
                <c:pt idx="975">
                  <c:v>6.523437499999996</c:v>
                </c:pt>
                <c:pt idx="976">
                  <c:v>6.5322265625</c:v>
                </c:pt>
                <c:pt idx="977">
                  <c:v>6.5361328125</c:v>
                </c:pt>
                <c:pt idx="978">
                  <c:v>6.5400390625</c:v>
                </c:pt>
                <c:pt idx="979">
                  <c:v>6.547851562499993</c:v>
                </c:pt>
                <c:pt idx="980">
                  <c:v>6.5517578125</c:v>
                </c:pt>
                <c:pt idx="981">
                  <c:v>6.5556640625</c:v>
                </c:pt>
                <c:pt idx="982">
                  <c:v>6.563476562499993</c:v>
                </c:pt>
                <c:pt idx="983">
                  <c:v>6.567382812499993</c:v>
                </c:pt>
                <c:pt idx="984">
                  <c:v>6.5712890625</c:v>
                </c:pt>
                <c:pt idx="985">
                  <c:v>6.5791015625</c:v>
                </c:pt>
                <c:pt idx="986">
                  <c:v>6.5830078125</c:v>
                </c:pt>
                <c:pt idx="987">
                  <c:v>6.586914062499993</c:v>
                </c:pt>
                <c:pt idx="988">
                  <c:v>6.595703125</c:v>
                </c:pt>
                <c:pt idx="989">
                  <c:v>6.599609375</c:v>
                </c:pt>
                <c:pt idx="990">
                  <c:v>6.603515624999991</c:v>
                </c:pt>
                <c:pt idx="991">
                  <c:v>6.611328125</c:v>
                </c:pt>
                <c:pt idx="992">
                  <c:v>6.615234374999991</c:v>
                </c:pt>
                <c:pt idx="993">
                  <c:v>6.619140625</c:v>
                </c:pt>
                <c:pt idx="994">
                  <c:v>6.626953125</c:v>
                </c:pt>
                <c:pt idx="995">
                  <c:v>6.630859375</c:v>
                </c:pt>
                <c:pt idx="996">
                  <c:v>6.634765625</c:v>
                </c:pt>
                <c:pt idx="997">
                  <c:v>6.642578125</c:v>
                </c:pt>
                <c:pt idx="998">
                  <c:v>6.646484374999991</c:v>
                </c:pt>
                <c:pt idx="999">
                  <c:v>6.650390625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Kilobytes!$D$1</c:f>
              <c:strCache>
                <c:ptCount val="1"/>
                <c:pt idx="0">
                  <c:v>3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Kilobytes!$D$2:$D$1001</c:f>
              <c:numCache>
                <c:formatCode>0.0</c:formatCode>
                <c:ptCount val="1000"/>
                <c:pt idx="0">
                  <c:v>1.3583984375</c:v>
                </c:pt>
                <c:pt idx="1">
                  <c:v>1.3662109375</c:v>
                </c:pt>
                <c:pt idx="2">
                  <c:v>1.3701171875</c:v>
                </c:pt>
                <c:pt idx="3">
                  <c:v>1.3779296875</c:v>
                </c:pt>
                <c:pt idx="4">
                  <c:v>1.3857421875</c:v>
                </c:pt>
                <c:pt idx="5">
                  <c:v>1.390625</c:v>
                </c:pt>
                <c:pt idx="6">
                  <c:v>1.3984375</c:v>
                </c:pt>
                <c:pt idx="7">
                  <c:v>1.40625</c:v>
                </c:pt>
                <c:pt idx="8">
                  <c:v>1.41015625</c:v>
                </c:pt>
                <c:pt idx="9">
                  <c:v>1.41796875</c:v>
                </c:pt>
                <c:pt idx="10">
                  <c:v>1.42578125</c:v>
                </c:pt>
                <c:pt idx="11">
                  <c:v>1.4296875</c:v>
                </c:pt>
                <c:pt idx="12">
                  <c:v>1.4375</c:v>
                </c:pt>
                <c:pt idx="13">
                  <c:v>1.4453125</c:v>
                </c:pt>
                <c:pt idx="14">
                  <c:v>1.44921875</c:v>
                </c:pt>
                <c:pt idx="15">
                  <c:v>1.4580078125</c:v>
                </c:pt>
                <c:pt idx="16">
                  <c:v>1.4658203125</c:v>
                </c:pt>
                <c:pt idx="17">
                  <c:v>1.4697265625</c:v>
                </c:pt>
                <c:pt idx="18">
                  <c:v>1.4775390625</c:v>
                </c:pt>
                <c:pt idx="19">
                  <c:v>1.4853515625</c:v>
                </c:pt>
                <c:pt idx="20">
                  <c:v>1.4892578125</c:v>
                </c:pt>
                <c:pt idx="21">
                  <c:v>1.4970703125</c:v>
                </c:pt>
                <c:pt idx="22">
                  <c:v>1.5048828125</c:v>
                </c:pt>
                <c:pt idx="23">
                  <c:v>1.5126953125</c:v>
                </c:pt>
                <c:pt idx="24">
                  <c:v>1.521484375</c:v>
                </c:pt>
                <c:pt idx="25">
                  <c:v>1.529296875</c:v>
                </c:pt>
                <c:pt idx="26">
                  <c:v>1.537109375</c:v>
                </c:pt>
                <c:pt idx="27">
                  <c:v>1.544921875</c:v>
                </c:pt>
                <c:pt idx="28">
                  <c:v>1.548828125</c:v>
                </c:pt>
                <c:pt idx="29">
                  <c:v>1.556640625</c:v>
                </c:pt>
                <c:pt idx="30">
                  <c:v>1.564453125</c:v>
                </c:pt>
                <c:pt idx="31">
                  <c:v>1.568359375</c:v>
                </c:pt>
                <c:pt idx="32">
                  <c:v>1.576171875</c:v>
                </c:pt>
                <c:pt idx="33">
                  <c:v>1.5849609375</c:v>
                </c:pt>
                <c:pt idx="34">
                  <c:v>1.5888671875</c:v>
                </c:pt>
                <c:pt idx="35">
                  <c:v>1.5966796875</c:v>
                </c:pt>
                <c:pt idx="36">
                  <c:v>1.6044921875</c:v>
                </c:pt>
                <c:pt idx="37">
                  <c:v>1.6083984375</c:v>
                </c:pt>
                <c:pt idx="38">
                  <c:v>1.6162109375</c:v>
                </c:pt>
                <c:pt idx="39">
                  <c:v>1.6240234375</c:v>
                </c:pt>
                <c:pt idx="40">
                  <c:v>1.627929687499994</c:v>
                </c:pt>
                <c:pt idx="41">
                  <c:v>1.6357421875</c:v>
                </c:pt>
                <c:pt idx="42">
                  <c:v>1.64453125</c:v>
                </c:pt>
                <c:pt idx="43">
                  <c:v>1.6484375</c:v>
                </c:pt>
                <c:pt idx="44">
                  <c:v>1.65625</c:v>
                </c:pt>
                <c:pt idx="45">
                  <c:v>1.6640625</c:v>
                </c:pt>
                <c:pt idx="46">
                  <c:v>1.66796875</c:v>
                </c:pt>
                <c:pt idx="47">
                  <c:v>1.67578125</c:v>
                </c:pt>
                <c:pt idx="48">
                  <c:v>1.68359375</c:v>
                </c:pt>
                <c:pt idx="49">
                  <c:v>1.69140625</c:v>
                </c:pt>
                <c:pt idx="50">
                  <c:v>1.69921875</c:v>
                </c:pt>
                <c:pt idx="51">
                  <c:v>1.7080078125</c:v>
                </c:pt>
                <c:pt idx="52">
                  <c:v>1.7119140625</c:v>
                </c:pt>
                <c:pt idx="53">
                  <c:v>1.7197265625</c:v>
                </c:pt>
                <c:pt idx="54">
                  <c:v>1.7275390625</c:v>
                </c:pt>
                <c:pt idx="55">
                  <c:v>1.7314453125</c:v>
                </c:pt>
                <c:pt idx="56">
                  <c:v>1.7392578125</c:v>
                </c:pt>
                <c:pt idx="57">
                  <c:v>1.7470703125</c:v>
                </c:pt>
                <c:pt idx="58">
                  <c:v>1.7509765625</c:v>
                </c:pt>
                <c:pt idx="59">
                  <c:v>1.7587890625</c:v>
                </c:pt>
                <c:pt idx="60">
                  <c:v>1.7666015625</c:v>
                </c:pt>
                <c:pt idx="61">
                  <c:v>1.771484375</c:v>
                </c:pt>
                <c:pt idx="62">
                  <c:v>1.779296875</c:v>
                </c:pt>
                <c:pt idx="63">
                  <c:v>1.787109375</c:v>
                </c:pt>
                <c:pt idx="64">
                  <c:v>1.791015625</c:v>
                </c:pt>
                <c:pt idx="65">
                  <c:v>1.798828125</c:v>
                </c:pt>
                <c:pt idx="66">
                  <c:v>1.806640625</c:v>
                </c:pt>
                <c:pt idx="67">
                  <c:v>1.810546875</c:v>
                </c:pt>
                <c:pt idx="68">
                  <c:v>1.818359375</c:v>
                </c:pt>
                <c:pt idx="69">
                  <c:v>1.826171875</c:v>
                </c:pt>
                <c:pt idx="70">
                  <c:v>1.830078125</c:v>
                </c:pt>
                <c:pt idx="71">
                  <c:v>1.8388671875</c:v>
                </c:pt>
                <c:pt idx="72">
                  <c:v>1.8466796875</c:v>
                </c:pt>
                <c:pt idx="73">
                  <c:v>1.8505859375</c:v>
                </c:pt>
                <c:pt idx="74">
                  <c:v>1.8583984375</c:v>
                </c:pt>
                <c:pt idx="75">
                  <c:v>1.8662109375</c:v>
                </c:pt>
                <c:pt idx="76">
                  <c:v>1.8701171875</c:v>
                </c:pt>
                <c:pt idx="77">
                  <c:v>1.8779296875</c:v>
                </c:pt>
                <c:pt idx="78">
                  <c:v>1.8857421875</c:v>
                </c:pt>
                <c:pt idx="79">
                  <c:v>1.8896484375</c:v>
                </c:pt>
                <c:pt idx="80">
                  <c:v>1.8984375</c:v>
                </c:pt>
                <c:pt idx="81">
                  <c:v>1.90625</c:v>
                </c:pt>
                <c:pt idx="82">
                  <c:v>1.91015625</c:v>
                </c:pt>
                <c:pt idx="83">
                  <c:v>1.91796875</c:v>
                </c:pt>
                <c:pt idx="84">
                  <c:v>1.92578125</c:v>
                </c:pt>
                <c:pt idx="85">
                  <c:v>1.9296875</c:v>
                </c:pt>
                <c:pt idx="86">
                  <c:v>1.9375</c:v>
                </c:pt>
                <c:pt idx="87">
                  <c:v>1.9453125</c:v>
                </c:pt>
                <c:pt idx="88">
                  <c:v>1.94921875</c:v>
                </c:pt>
                <c:pt idx="89">
                  <c:v>1.95703125</c:v>
                </c:pt>
                <c:pt idx="90">
                  <c:v>1.9658203125</c:v>
                </c:pt>
                <c:pt idx="91">
                  <c:v>1.9697265625</c:v>
                </c:pt>
                <c:pt idx="92">
                  <c:v>1.9775390625</c:v>
                </c:pt>
                <c:pt idx="93">
                  <c:v>1.9853515625</c:v>
                </c:pt>
                <c:pt idx="94">
                  <c:v>1.9892578125</c:v>
                </c:pt>
                <c:pt idx="95">
                  <c:v>1.9970703125</c:v>
                </c:pt>
                <c:pt idx="96">
                  <c:v>2.0048828125</c:v>
                </c:pt>
                <c:pt idx="97">
                  <c:v>2.0087890625</c:v>
                </c:pt>
                <c:pt idx="98">
                  <c:v>2.0166015625</c:v>
                </c:pt>
                <c:pt idx="99">
                  <c:v>2.025390625</c:v>
                </c:pt>
                <c:pt idx="100">
                  <c:v>2.029296875</c:v>
                </c:pt>
                <c:pt idx="101">
                  <c:v>2.037109375</c:v>
                </c:pt>
                <c:pt idx="102">
                  <c:v>2.044921875</c:v>
                </c:pt>
                <c:pt idx="103">
                  <c:v>2.048828125</c:v>
                </c:pt>
                <c:pt idx="104">
                  <c:v>2.056640624999996</c:v>
                </c:pt>
                <c:pt idx="105">
                  <c:v>2.064453125</c:v>
                </c:pt>
                <c:pt idx="106">
                  <c:v>2.068359375</c:v>
                </c:pt>
                <c:pt idx="107">
                  <c:v>2.076171875</c:v>
                </c:pt>
                <c:pt idx="108">
                  <c:v>2.083984375</c:v>
                </c:pt>
                <c:pt idx="109">
                  <c:v>2.0888671875</c:v>
                </c:pt>
                <c:pt idx="110">
                  <c:v>2.0966796875</c:v>
                </c:pt>
                <c:pt idx="111">
                  <c:v>2.1044921875</c:v>
                </c:pt>
                <c:pt idx="112">
                  <c:v>2.1083984375</c:v>
                </c:pt>
                <c:pt idx="113">
                  <c:v>2.1162109375</c:v>
                </c:pt>
                <c:pt idx="114">
                  <c:v>2.1240234375</c:v>
                </c:pt>
                <c:pt idx="115">
                  <c:v>2.1279296875</c:v>
                </c:pt>
                <c:pt idx="116">
                  <c:v>2.1357421875</c:v>
                </c:pt>
                <c:pt idx="117">
                  <c:v>2.1435546875</c:v>
                </c:pt>
                <c:pt idx="118">
                  <c:v>2.1474609375</c:v>
                </c:pt>
                <c:pt idx="119">
                  <c:v>2.15625</c:v>
                </c:pt>
                <c:pt idx="120">
                  <c:v>2.1640625</c:v>
                </c:pt>
                <c:pt idx="121">
                  <c:v>2.16796875</c:v>
                </c:pt>
                <c:pt idx="122">
                  <c:v>2.17578125</c:v>
                </c:pt>
                <c:pt idx="123">
                  <c:v>2.18359375</c:v>
                </c:pt>
                <c:pt idx="124">
                  <c:v>2.1875</c:v>
                </c:pt>
                <c:pt idx="125">
                  <c:v>2.1953125</c:v>
                </c:pt>
                <c:pt idx="126">
                  <c:v>2.203125</c:v>
                </c:pt>
                <c:pt idx="127">
                  <c:v>2.20703125</c:v>
                </c:pt>
                <c:pt idx="128">
                  <c:v>2.2158203125</c:v>
                </c:pt>
                <c:pt idx="129">
                  <c:v>2.2236328125</c:v>
                </c:pt>
                <c:pt idx="130">
                  <c:v>2.2275390625</c:v>
                </c:pt>
                <c:pt idx="131">
                  <c:v>2.2353515625</c:v>
                </c:pt>
                <c:pt idx="132">
                  <c:v>2.2431640625</c:v>
                </c:pt>
                <c:pt idx="133">
                  <c:v>2.2470703125</c:v>
                </c:pt>
                <c:pt idx="134">
                  <c:v>2.2548828125</c:v>
                </c:pt>
                <c:pt idx="135">
                  <c:v>2.2626953125</c:v>
                </c:pt>
                <c:pt idx="136">
                  <c:v>2.2666015625</c:v>
                </c:pt>
                <c:pt idx="137">
                  <c:v>2.2744140625</c:v>
                </c:pt>
                <c:pt idx="138">
                  <c:v>2.283203125</c:v>
                </c:pt>
                <c:pt idx="139">
                  <c:v>2.287109375</c:v>
                </c:pt>
                <c:pt idx="140">
                  <c:v>2.294921875</c:v>
                </c:pt>
                <c:pt idx="141">
                  <c:v>2.302734375</c:v>
                </c:pt>
                <c:pt idx="142">
                  <c:v>2.306640624999996</c:v>
                </c:pt>
                <c:pt idx="143">
                  <c:v>2.314453124999996</c:v>
                </c:pt>
                <c:pt idx="144">
                  <c:v>2.322265624999996</c:v>
                </c:pt>
                <c:pt idx="145">
                  <c:v>2.326171875</c:v>
                </c:pt>
                <c:pt idx="146">
                  <c:v>2.333984375</c:v>
                </c:pt>
                <c:pt idx="147">
                  <c:v>2.3427734375</c:v>
                </c:pt>
                <c:pt idx="148">
                  <c:v>2.3466796875</c:v>
                </c:pt>
                <c:pt idx="149">
                  <c:v>2.3544921875</c:v>
                </c:pt>
                <c:pt idx="150">
                  <c:v>2.3623046875</c:v>
                </c:pt>
                <c:pt idx="151">
                  <c:v>2.366210937499999</c:v>
                </c:pt>
                <c:pt idx="152">
                  <c:v>2.3740234375</c:v>
                </c:pt>
                <c:pt idx="153">
                  <c:v>2.381835937499999</c:v>
                </c:pt>
                <c:pt idx="154">
                  <c:v>2.385742187499999</c:v>
                </c:pt>
                <c:pt idx="155">
                  <c:v>2.3935546875</c:v>
                </c:pt>
                <c:pt idx="156">
                  <c:v>2.4013671875</c:v>
                </c:pt>
                <c:pt idx="157">
                  <c:v>2.40625</c:v>
                </c:pt>
                <c:pt idx="158">
                  <c:v>2.4140625</c:v>
                </c:pt>
                <c:pt idx="159">
                  <c:v>2.421875</c:v>
                </c:pt>
                <c:pt idx="160">
                  <c:v>2.42578125</c:v>
                </c:pt>
                <c:pt idx="161">
                  <c:v>2.43359375</c:v>
                </c:pt>
                <c:pt idx="162">
                  <c:v>2.44140625</c:v>
                </c:pt>
                <c:pt idx="163">
                  <c:v>2.4453125</c:v>
                </c:pt>
                <c:pt idx="164">
                  <c:v>2.453125</c:v>
                </c:pt>
                <c:pt idx="165">
                  <c:v>2.4609375</c:v>
                </c:pt>
                <c:pt idx="166">
                  <c:v>2.46484375</c:v>
                </c:pt>
                <c:pt idx="167">
                  <c:v>2.4736328125</c:v>
                </c:pt>
                <c:pt idx="168">
                  <c:v>2.4814453125</c:v>
                </c:pt>
                <c:pt idx="169">
                  <c:v>2.4853515625</c:v>
                </c:pt>
                <c:pt idx="170">
                  <c:v>2.4931640625</c:v>
                </c:pt>
                <c:pt idx="171">
                  <c:v>2.5009765625</c:v>
                </c:pt>
                <c:pt idx="172">
                  <c:v>2.5048828125</c:v>
                </c:pt>
                <c:pt idx="173">
                  <c:v>2.5126953125</c:v>
                </c:pt>
                <c:pt idx="174">
                  <c:v>2.5205078125</c:v>
                </c:pt>
                <c:pt idx="175">
                  <c:v>2.5244140625</c:v>
                </c:pt>
                <c:pt idx="176">
                  <c:v>2.533203125</c:v>
                </c:pt>
                <c:pt idx="177">
                  <c:v>2.541015625</c:v>
                </c:pt>
                <c:pt idx="178">
                  <c:v>2.544921875</c:v>
                </c:pt>
                <c:pt idx="179">
                  <c:v>2.552734375</c:v>
                </c:pt>
                <c:pt idx="180">
                  <c:v>2.560546875</c:v>
                </c:pt>
                <c:pt idx="181">
                  <c:v>2.564453125</c:v>
                </c:pt>
                <c:pt idx="182">
                  <c:v>2.572265624999996</c:v>
                </c:pt>
                <c:pt idx="183">
                  <c:v>2.580078125</c:v>
                </c:pt>
                <c:pt idx="184">
                  <c:v>2.583984375</c:v>
                </c:pt>
                <c:pt idx="185">
                  <c:v>2.591796875</c:v>
                </c:pt>
                <c:pt idx="186">
                  <c:v>2.6005859375</c:v>
                </c:pt>
                <c:pt idx="187">
                  <c:v>2.6044921875</c:v>
                </c:pt>
                <c:pt idx="188">
                  <c:v>2.6123046875</c:v>
                </c:pt>
                <c:pt idx="189">
                  <c:v>2.6201171875</c:v>
                </c:pt>
                <c:pt idx="190">
                  <c:v>2.6240234375</c:v>
                </c:pt>
                <c:pt idx="191">
                  <c:v>2.631835937499999</c:v>
                </c:pt>
                <c:pt idx="192">
                  <c:v>2.639648437499994</c:v>
                </c:pt>
                <c:pt idx="193">
                  <c:v>2.6435546875</c:v>
                </c:pt>
                <c:pt idx="194">
                  <c:v>2.6513671875</c:v>
                </c:pt>
                <c:pt idx="195">
                  <c:v>2.66015625</c:v>
                </c:pt>
                <c:pt idx="196">
                  <c:v>2.6640625</c:v>
                </c:pt>
                <c:pt idx="197">
                  <c:v>2.671874999999999</c:v>
                </c:pt>
                <c:pt idx="198">
                  <c:v>2.6796875</c:v>
                </c:pt>
                <c:pt idx="199">
                  <c:v>2.68359375</c:v>
                </c:pt>
                <c:pt idx="200">
                  <c:v>2.69140625</c:v>
                </c:pt>
                <c:pt idx="201">
                  <c:v>2.69921875</c:v>
                </c:pt>
                <c:pt idx="202">
                  <c:v>2.703125</c:v>
                </c:pt>
                <c:pt idx="203">
                  <c:v>2.7109375</c:v>
                </c:pt>
                <c:pt idx="204">
                  <c:v>2.71875</c:v>
                </c:pt>
                <c:pt idx="205">
                  <c:v>2.7236328125</c:v>
                </c:pt>
                <c:pt idx="206">
                  <c:v>2.731445312499999</c:v>
                </c:pt>
                <c:pt idx="207">
                  <c:v>2.7392578125</c:v>
                </c:pt>
                <c:pt idx="208">
                  <c:v>2.7431640625</c:v>
                </c:pt>
                <c:pt idx="209">
                  <c:v>2.7509765625</c:v>
                </c:pt>
                <c:pt idx="210">
                  <c:v>2.7587890625</c:v>
                </c:pt>
                <c:pt idx="211">
                  <c:v>2.7626953125</c:v>
                </c:pt>
                <c:pt idx="212">
                  <c:v>2.7705078125</c:v>
                </c:pt>
                <c:pt idx="213">
                  <c:v>2.7783203125</c:v>
                </c:pt>
                <c:pt idx="214">
                  <c:v>2.7822265625</c:v>
                </c:pt>
                <c:pt idx="215">
                  <c:v>2.791015624999999</c:v>
                </c:pt>
                <c:pt idx="216">
                  <c:v>2.798828124999999</c:v>
                </c:pt>
                <c:pt idx="217">
                  <c:v>2.802734375</c:v>
                </c:pt>
                <c:pt idx="218">
                  <c:v>2.810546875</c:v>
                </c:pt>
                <c:pt idx="219">
                  <c:v>2.818359375</c:v>
                </c:pt>
                <c:pt idx="220">
                  <c:v>2.822265624999996</c:v>
                </c:pt>
                <c:pt idx="221">
                  <c:v>2.830078124999996</c:v>
                </c:pt>
                <c:pt idx="222">
                  <c:v>2.837890625</c:v>
                </c:pt>
                <c:pt idx="223">
                  <c:v>2.841796875</c:v>
                </c:pt>
                <c:pt idx="224">
                  <c:v>2.8505859375</c:v>
                </c:pt>
                <c:pt idx="225">
                  <c:v>2.858398437499999</c:v>
                </c:pt>
                <c:pt idx="226">
                  <c:v>2.8623046875</c:v>
                </c:pt>
                <c:pt idx="227">
                  <c:v>2.8701171875</c:v>
                </c:pt>
                <c:pt idx="228">
                  <c:v>2.8779296875</c:v>
                </c:pt>
                <c:pt idx="229">
                  <c:v>2.881835937499999</c:v>
                </c:pt>
                <c:pt idx="230">
                  <c:v>2.889648437499994</c:v>
                </c:pt>
                <c:pt idx="231">
                  <c:v>2.897460937499999</c:v>
                </c:pt>
                <c:pt idx="232">
                  <c:v>2.9013671875</c:v>
                </c:pt>
                <c:pt idx="233">
                  <c:v>2.9091796875</c:v>
                </c:pt>
                <c:pt idx="234">
                  <c:v>2.91796875</c:v>
                </c:pt>
                <c:pt idx="235">
                  <c:v>2.921875</c:v>
                </c:pt>
                <c:pt idx="236">
                  <c:v>2.9296875</c:v>
                </c:pt>
                <c:pt idx="237">
                  <c:v>2.9375</c:v>
                </c:pt>
                <c:pt idx="238">
                  <c:v>2.94140625</c:v>
                </c:pt>
                <c:pt idx="239">
                  <c:v>2.94921875</c:v>
                </c:pt>
                <c:pt idx="240">
                  <c:v>2.95703125</c:v>
                </c:pt>
                <c:pt idx="241">
                  <c:v>2.9609375</c:v>
                </c:pt>
                <c:pt idx="242">
                  <c:v>2.96875</c:v>
                </c:pt>
                <c:pt idx="243">
                  <c:v>2.9775390625</c:v>
                </c:pt>
                <c:pt idx="244">
                  <c:v>2.9814453125</c:v>
                </c:pt>
                <c:pt idx="245">
                  <c:v>2.9892578125</c:v>
                </c:pt>
                <c:pt idx="246">
                  <c:v>2.9970703125</c:v>
                </c:pt>
                <c:pt idx="247">
                  <c:v>3.0009765625</c:v>
                </c:pt>
                <c:pt idx="248">
                  <c:v>3.0087890625</c:v>
                </c:pt>
                <c:pt idx="249">
                  <c:v>3.0166015625</c:v>
                </c:pt>
                <c:pt idx="250">
                  <c:v>3.0205078125</c:v>
                </c:pt>
                <c:pt idx="251">
                  <c:v>3.0283203125</c:v>
                </c:pt>
                <c:pt idx="252">
                  <c:v>3.0361328125</c:v>
                </c:pt>
                <c:pt idx="253">
                  <c:v>3.041015625</c:v>
                </c:pt>
                <c:pt idx="254">
                  <c:v>3.048828125</c:v>
                </c:pt>
                <c:pt idx="255">
                  <c:v>3.056640624999996</c:v>
                </c:pt>
                <c:pt idx="256">
                  <c:v>3.060546875</c:v>
                </c:pt>
                <c:pt idx="257">
                  <c:v>3.068359375</c:v>
                </c:pt>
                <c:pt idx="258">
                  <c:v>3.076171875</c:v>
                </c:pt>
                <c:pt idx="259">
                  <c:v>3.080078125</c:v>
                </c:pt>
                <c:pt idx="260">
                  <c:v>3.087890625</c:v>
                </c:pt>
                <c:pt idx="261">
                  <c:v>3.095703125</c:v>
                </c:pt>
                <c:pt idx="262">
                  <c:v>3.099609375</c:v>
                </c:pt>
                <c:pt idx="263">
                  <c:v>3.1083984375</c:v>
                </c:pt>
                <c:pt idx="264">
                  <c:v>3.1162109375</c:v>
                </c:pt>
                <c:pt idx="265">
                  <c:v>3.1201171875</c:v>
                </c:pt>
                <c:pt idx="266">
                  <c:v>3.1279296875</c:v>
                </c:pt>
                <c:pt idx="267">
                  <c:v>3.1357421875</c:v>
                </c:pt>
                <c:pt idx="268">
                  <c:v>3.139648437499996</c:v>
                </c:pt>
                <c:pt idx="269">
                  <c:v>3.1474609375</c:v>
                </c:pt>
                <c:pt idx="270">
                  <c:v>3.1552734375</c:v>
                </c:pt>
                <c:pt idx="271">
                  <c:v>3.1591796875</c:v>
                </c:pt>
                <c:pt idx="272">
                  <c:v>3.16796875</c:v>
                </c:pt>
                <c:pt idx="273">
                  <c:v>3.17578125</c:v>
                </c:pt>
                <c:pt idx="274">
                  <c:v>3.1796875</c:v>
                </c:pt>
                <c:pt idx="275">
                  <c:v>3.1875</c:v>
                </c:pt>
                <c:pt idx="276">
                  <c:v>3.1953125</c:v>
                </c:pt>
                <c:pt idx="277">
                  <c:v>3.19921875</c:v>
                </c:pt>
                <c:pt idx="278">
                  <c:v>3.20703125</c:v>
                </c:pt>
                <c:pt idx="279">
                  <c:v>3.21484375</c:v>
                </c:pt>
                <c:pt idx="280">
                  <c:v>3.21875</c:v>
                </c:pt>
                <c:pt idx="281">
                  <c:v>3.2265625</c:v>
                </c:pt>
                <c:pt idx="282">
                  <c:v>3.2353515625</c:v>
                </c:pt>
                <c:pt idx="283">
                  <c:v>3.2392578125</c:v>
                </c:pt>
                <c:pt idx="284">
                  <c:v>3.2470703125</c:v>
                </c:pt>
                <c:pt idx="285">
                  <c:v>3.2548828125</c:v>
                </c:pt>
                <c:pt idx="286">
                  <c:v>3.2587890625</c:v>
                </c:pt>
                <c:pt idx="287">
                  <c:v>3.2666015625</c:v>
                </c:pt>
                <c:pt idx="288">
                  <c:v>3.2744140625</c:v>
                </c:pt>
                <c:pt idx="289">
                  <c:v>3.2783203125</c:v>
                </c:pt>
                <c:pt idx="290">
                  <c:v>3.2861328125</c:v>
                </c:pt>
                <c:pt idx="291">
                  <c:v>3.294921875</c:v>
                </c:pt>
                <c:pt idx="292">
                  <c:v>3.298828125</c:v>
                </c:pt>
                <c:pt idx="293">
                  <c:v>3.306640624999996</c:v>
                </c:pt>
                <c:pt idx="294">
                  <c:v>3.314453124999996</c:v>
                </c:pt>
                <c:pt idx="295">
                  <c:v>3.318359375</c:v>
                </c:pt>
                <c:pt idx="296">
                  <c:v>3.326171875</c:v>
                </c:pt>
                <c:pt idx="297">
                  <c:v>3.333984375</c:v>
                </c:pt>
                <c:pt idx="298">
                  <c:v>3.337890625</c:v>
                </c:pt>
                <c:pt idx="299">
                  <c:v>3.345703125</c:v>
                </c:pt>
                <c:pt idx="300">
                  <c:v>3.353515625</c:v>
                </c:pt>
                <c:pt idx="301">
                  <c:v>3.358398437499999</c:v>
                </c:pt>
                <c:pt idx="302">
                  <c:v>3.366210937499999</c:v>
                </c:pt>
                <c:pt idx="303">
                  <c:v>3.3740234375</c:v>
                </c:pt>
                <c:pt idx="304">
                  <c:v>3.3779296875</c:v>
                </c:pt>
                <c:pt idx="305">
                  <c:v>3.385742187499999</c:v>
                </c:pt>
                <c:pt idx="306">
                  <c:v>3.3935546875</c:v>
                </c:pt>
                <c:pt idx="307">
                  <c:v>3.397460937499999</c:v>
                </c:pt>
                <c:pt idx="308">
                  <c:v>3.4052734375</c:v>
                </c:pt>
                <c:pt idx="309">
                  <c:v>3.4130859375</c:v>
                </c:pt>
                <c:pt idx="310">
                  <c:v>3.4169921875</c:v>
                </c:pt>
                <c:pt idx="311">
                  <c:v>3.42578125</c:v>
                </c:pt>
                <c:pt idx="312">
                  <c:v>3.43359375</c:v>
                </c:pt>
                <c:pt idx="313">
                  <c:v>3.4375</c:v>
                </c:pt>
                <c:pt idx="314">
                  <c:v>3.4453125</c:v>
                </c:pt>
                <c:pt idx="315">
                  <c:v>3.453125</c:v>
                </c:pt>
                <c:pt idx="316">
                  <c:v>3.45703125</c:v>
                </c:pt>
                <c:pt idx="317">
                  <c:v>3.46484375</c:v>
                </c:pt>
                <c:pt idx="318">
                  <c:v>3.47265625</c:v>
                </c:pt>
                <c:pt idx="319">
                  <c:v>3.4765625</c:v>
                </c:pt>
                <c:pt idx="320">
                  <c:v>3.4853515625</c:v>
                </c:pt>
                <c:pt idx="321">
                  <c:v>3.4931640625</c:v>
                </c:pt>
                <c:pt idx="322">
                  <c:v>3.4970703125</c:v>
                </c:pt>
                <c:pt idx="323">
                  <c:v>3.5048828125</c:v>
                </c:pt>
                <c:pt idx="324">
                  <c:v>3.5126953125</c:v>
                </c:pt>
                <c:pt idx="325">
                  <c:v>3.5166015625</c:v>
                </c:pt>
                <c:pt idx="326">
                  <c:v>3.5244140625</c:v>
                </c:pt>
                <c:pt idx="327">
                  <c:v>3.5322265625</c:v>
                </c:pt>
                <c:pt idx="328">
                  <c:v>3.5361328125</c:v>
                </c:pt>
                <c:pt idx="329">
                  <c:v>3.5439453125</c:v>
                </c:pt>
                <c:pt idx="330">
                  <c:v>3.552734375</c:v>
                </c:pt>
                <c:pt idx="331">
                  <c:v>3.556640624999996</c:v>
                </c:pt>
                <c:pt idx="332">
                  <c:v>3.564453125</c:v>
                </c:pt>
                <c:pt idx="333">
                  <c:v>3.572265624999996</c:v>
                </c:pt>
                <c:pt idx="334">
                  <c:v>3.576171875</c:v>
                </c:pt>
                <c:pt idx="335">
                  <c:v>3.583984375</c:v>
                </c:pt>
                <c:pt idx="336">
                  <c:v>3.591796875</c:v>
                </c:pt>
                <c:pt idx="337">
                  <c:v>3.595703125</c:v>
                </c:pt>
                <c:pt idx="338">
                  <c:v>3.603515625</c:v>
                </c:pt>
                <c:pt idx="339">
                  <c:v>3.6123046875</c:v>
                </c:pt>
                <c:pt idx="340">
                  <c:v>3.616210937499999</c:v>
                </c:pt>
                <c:pt idx="341">
                  <c:v>3.6240234375</c:v>
                </c:pt>
                <c:pt idx="342">
                  <c:v>3.631835937499999</c:v>
                </c:pt>
                <c:pt idx="343">
                  <c:v>3.635742187499999</c:v>
                </c:pt>
                <c:pt idx="344">
                  <c:v>3.6435546875</c:v>
                </c:pt>
                <c:pt idx="345">
                  <c:v>3.6513671875</c:v>
                </c:pt>
                <c:pt idx="346">
                  <c:v>3.655273437499999</c:v>
                </c:pt>
                <c:pt idx="347">
                  <c:v>3.6630859375</c:v>
                </c:pt>
                <c:pt idx="348">
                  <c:v>3.670898437499999</c:v>
                </c:pt>
                <c:pt idx="349">
                  <c:v>3.67578125</c:v>
                </c:pt>
                <c:pt idx="350">
                  <c:v>3.68359375</c:v>
                </c:pt>
                <c:pt idx="351">
                  <c:v>3.69140625</c:v>
                </c:pt>
                <c:pt idx="352">
                  <c:v>3.6953125</c:v>
                </c:pt>
                <c:pt idx="353">
                  <c:v>3.703125</c:v>
                </c:pt>
                <c:pt idx="354">
                  <c:v>3.7109375</c:v>
                </c:pt>
                <c:pt idx="355">
                  <c:v>3.71484375</c:v>
                </c:pt>
                <c:pt idx="356">
                  <c:v>3.72265625</c:v>
                </c:pt>
                <c:pt idx="357">
                  <c:v>3.73046875</c:v>
                </c:pt>
                <c:pt idx="358">
                  <c:v>3.734375</c:v>
                </c:pt>
                <c:pt idx="359">
                  <c:v>3.7431640625</c:v>
                </c:pt>
                <c:pt idx="360">
                  <c:v>3.7509765625</c:v>
                </c:pt>
                <c:pt idx="361">
                  <c:v>3.7548828125</c:v>
                </c:pt>
                <c:pt idx="362">
                  <c:v>3.7626953125</c:v>
                </c:pt>
                <c:pt idx="363">
                  <c:v>3.7705078125</c:v>
                </c:pt>
                <c:pt idx="364">
                  <c:v>3.7744140625</c:v>
                </c:pt>
                <c:pt idx="365">
                  <c:v>3.7822265625</c:v>
                </c:pt>
                <c:pt idx="366">
                  <c:v>3.7900390625</c:v>
                </c:pt>
                <c:pt idx="367">
                  <c:v>3.7939453125</c:v>
                </c:pt>
                <c:pt idx="368">
                  <c:v>3.802734375</c:v>
                </c:pt>
                <c:pt idx="369">
                  <c:v>3.810546875</c:v>
                </c:pt>
                <c:pt idx="370">
                  <c:v>3.814453124999996</c:v>
                </c:pt>
                <c:pt idx="371">
                  <c:v>3.822265624999996</c:v>
                </c:pt>
                <c:pt idx="372">
                  <c:v>3.830078124999996</c:v>
                </c:pt>
                <c:pt idx="373">
                  <c:v>3.833984375</c:v>
                </c:pt>
                <c:pt idx="374">
                  <c:v>3.841796875</c:v>
                </c:pt>
                <c:pt idx="375">
                  <c:v>3.849609375</c:v>
                </c:pt>
                <c:pt idx="376">
                  <c:v>3.853515625</c:v>
                </c:pt>
                <c:pt idx="377">
                  <c:v>3.861328124999999</c:v>
                </c:pt>
                <c:pt idx="378">
                  <c:v>3.8701171875</c:v>
                </c:pt>
                <c:pt idx="379">
                  <c:v>3.8740234375</c:v>
                </c:pt>
                <c:pt idx="380">
                  <c:v>3.881835937499999</c:v>
                </c:pt>
                <c:pt idx="381">
                  <c:v>3.889648437499994</c:v>
                </c:pt>
                <c:pt idx="382">
                  <c:v>3.8935546875</c:v>
                </c:pt>
                <c:pt idx="383">
                  <c:v>3.9013671875</c:v>
                </c:pt>
                <c:pt idx="384">
                  <c:v>3.9091796875</c:v>
                </c:pt>
                <c:pt idx="385">
                  <c:v>3.9130859375</c:v>
                </c:pt>
                <c:pt idx="386">
                  <c:v>3.9208984375</c:v>
                </c:pt>
                <c:pt idx="387">
                  <c:v>3.9296875</c:v>
                </c:pt>
                <c:pt idx="388">
                  <c:v>3.93359375</c:v>
                </c:pt>
                <c:pt idx="389">
                  <c:v>3.94140625</c:v>
                </c:pt>
                <c:pt idx="390">
                  <c:v>3.94921875</c:v>
                </c:pt>
                <c:pt idx="391">
                  <c:v>3.953125</c:v>
                </c:pt>
                <c:pt idx="392">
                  <c:v>3.9609375</c:v>
                </c:pt>
                <c:pt idx="393">
                  <c:v>3.96875</c:v>
                </c:pt>
                <c:pt idx="394">
                  <c:v>3.97265625</c:v>
                </c:pt>
                <c:pt idx="395">
                  <c:v>3.98046875</c:v>
                </c:pt>
                <c:pt idx="396">
                  <c:v>3.98828125</c:v>
                </c:pt>
                <c:pt idx="397">
                  <c:v>3.9931640625</c:v>
                </c:pt>
                <c:pt idx="398">
                  <c:v>4.000976562499993</c:v>
                </c:pt>
                <c:pt idx="399">
                  <c:v>4.0087890625</c:v>
                </c:pt>
                <c:pt idx="400">
                  <c:v>4.0126953125</c:v>
                </c:pt>
                <c:pt idx="401">
                  <c:v>4.020507812499993</c:v>
                </c:pt>
                <c:pt idx="402">
                  <c:v>4.0283203125</c:v>
                </c:pt>
                <c:pt idx="403">
                  <c:v>4.0322265625</c:v>
                </c:pt>
                <c:pt idx="404">
                  <c:v>4.0400390625</c:v>
                </c:pt>
                <c:pt idx="405">
                  <c:v>4.047851562499993</c:v>
                </c:pt>
                <c:pt idx="406">
                  <c:v>4.0517578125</c:v>
                </c:pt>
                <c:pt idx="407">
                  <c:v>4.060546874999993</c:v>
                </c:pt>
                <c:pt idx="408">
                  <c:v>4.068359375</c:v>
                </c:pt>
                <c:pt idx="409">
                  <c:v>4.072265625</c:v>
                </c:pt>
                <c:pt idx="410">
                  <c:v>4.080078125</c:v>
                </c:pt>
                <c:pt idx="411">
                  <c:v>4.087890625</c:v>
                </c:pt>
                <c:pt idx="412">
                  <c:v>4.091796875</c:v>
                </c:pt>
                <c:pt idx="413">
                  <c:v>4.099609375</c:v>
                </c:pt>
                <c:pt idx="414">
                  <c:v>4.107421874999993</c:v>
                </c:pt>
                <c:pt idx="415">
                  <c:v>4.111328125</c:v>
                </c:pt>
                <c:pt idx="416">
                  <c:v>4.120117187499993</c:v>
                </c:pt>
                <c:pt idx="417">
                  <c:v>4.127929687499993</c:v>
                </c:pt>
                <c:pt idx="418">
                  <c:v>4.131835937499993</c:v>
                </c:pt>
                <c:pt idx="419">
                  <c:v>4.1396484375</c:v>
                </c:pt>
                <c:pt idx="420">
                  <c:v>4.147460937499993</c:v>
                </c:pt>
                <c:pt idx="421">
                  <c:v>4.1513671875</c:v>
                </c:pt>
                <c:pt idx="422">
                  <c:v>4.1591796875</c:v>
                </c:pt>
                <c:pt idx="423">
                  <c:v>4.1669921875</c:v>
                </c:pt>
                <c:pt idx="424">
                  <c:v>4.1708984375</c:v>
                </c:pt>
                <c:pt idx="425">
                  <c:v>4.178710937499993</c:v>
                </c:pt>
                <c:pt idx="426">
                  <c:v>4.187499999999996</c:v>
                </c:pt>
                <c:pt idx="427">
                  <c:v>4.191406249999993</c:v>
                </c:pt>
                <c:pt idx="428">
                  <c:v>4.19921875</c:v>
                </c:pt>
                <c:pt idx="429">
                  <c:v>4.207031249999993</c:v>
                </c:pt>
                <c:pt idx="430">
                  <c:v>4.210937499999996</c:v>
                </c:pt>
                <c:pt idx="431">
                  <c:v>4.21875</c:v>
                </c:pt>
                <c:pt idx="432">
                  <c:v>4.2265625</c:v>
                </c:pt>
                <c:pt idx="433">
                  <c:v>4.23046875</c:v>
                </c:pt>
                <c:pt idx="434">
                  <c:v>4.23828125</c:v>
                </c:pt>
                <c:pt idx="435">
                  <c:v>4.2470703125</c:v>
                </c:pt>
                <c:pt idx="436">
                  <c:v>4.250976562499993</c:v>
                </c:pt>
                <c:pt idx="437">
                  <c:v>4.2587890625</c:v>
                </c:pt>
                <c:pt idx="438">
                  <c:v>4.2666015625</c:v>
                </c:pt>
                <c:pt idx="439">
                  <c:v>4.2705078125</c:v>
                </c:pt>
                <c:pt idx="440">
                  <c:v>4.2783203125</c:v>
                </c:pt>
                <c:pt idx="441">
                  <c:v>4.2861328125</c:v>
                </c:pt>
                <c:pt idx="442">
                  <c:v>4.2900390625</c:v>
                </c:pt>
                <c:pt idx="443">
                  <c:v>4.297851562499993</c:v>
                </c:pt>
                <c:pt idx="444">
                  <c:v>4.3056640625</c:v>
                </c:pt>
                <c:pt idx="445">
                  <c:v>4.310546874999993</c:v>
                </c:pt>
                <c:pt idx="446">
                  <c:v>4.318359375</c:v>
                </c:pt>
                <c:pt idx="447">
                  <c:v>4.326171874999993</c:v>
                </c:pt>
                <c:pt idx="448">
                  <c:v>4.330078125</c:v>
                </c:pt>
                <c:pt idx="449">
                  <c:v>4.337890625</c:v>
                </c:pt>
                <c:pt idx="450">
                  <c:v>4.345703125</c:v>
                </c:pt>
                <c:pt idx="451">
                  <c:v>4.349609375</c:v>
                </c:pt>
                <c:pt idx="452">
                  <c:v>4.357421874999993</c:v>
                </c:pt>
                <c:pt idx="453">
                  <c:v>4.365234374999993</c:v>
                </c:pt>
                <c:pt idx="454">
                  <c:v>4.369140625</c:v>
                </c:pt>
                <c:pt idx="455">
                  <c:v>4.3779296875</c:v>
                </c:pt>
                <c:pt idx="456">
                  <c:v>4.3857421875</c:v>
                </c:pt>
                <c:pt idx="457">
                  <c:v>4.3896484375</c:v>
                </c:pt>
                <c:pt idx="458">
                  <c:v>4.397460937499991</c:v>
                </c:pt>
                <c:pt idx="459">
                  <c:v>4.4052734375</c:v>
                </c:pt>
                <c:pt idx="460">
                  <c:v>4.4091796875</c:v>
                </c:pt>
                <c:pt idx="461">
                  <c:v>4.4169921875</c:v>
                </c:pt>
                <c:pt idx="462">
                  <c:v>4.424804687499993</c:v>
                </c:pt>
                <c:pt idx="463">
                  <c:v>4.428710937499993</c:v>
                </c:pt>
                <c:pt idx="464">
                  <c:v>4.4375</c:v>
                </c:pt>
                <c:pt idx="465">
                  <c:v>4.4453125</c:v>
                </c:pt>
                <c:pt idx="466">
                  <c:v>4.44921875</c:v>
                </c:pt>
                <c:pt idx="467">
                  <c:v>4.457031249999993</c:v>
                </c:pt>
                <c:pt idx="468">
                  <c:v>4.46484375</c:v>
                </c:pt>
                <c:pt idx="469">
                  <c:v>4.46875</c:v>
                </c:pt>
                <c:pt idx="470">
                  <c:v>4.4765625</c:v>
                </c:pt>
                <c:pt idx="471">
                  <c:v>4.484375</c:v>
                </c:pt>
                <c:pt idx="472">
                  <c:v>4.48828125</c:v>
                </c:pt>
                <c:pt idx="473">
                  <c:v>4.49609375</c:v>
                </c:pt>
                <c:pt idx="474">
                  <c:v>4.504882812499993</c:v>
                </c:pt>
                <c:pt idx="475">
                  <c:v>4.5087890625</c:v>
                </c:pt>
                <c:pt idx="476">
                  <c:v>4.5166015625</c:v>
                </c:pt>
                <c:pt idx="477">
                  <c:v>4.524414062499987</c:v>
                </c:pt>
                <c:pt idx="478">
                  <c:v>4.5283203125</c:v>
                </c:pt>
                <c:pt idx="479">
                  <c:v>4.5361328125</c:v>
                </c:pt>
                <c:pt idx="480">
                  <c:v>4.5439453125</c:v>
                </c:pt>
                <c:pt idx="481">
                  <c:v>4.547851562499993</c:v>
                </c:pt>
                <c:pt idx="482">
                  <c:v>4.5556640625</c:v>
                </c:pt>
                <c:pt idx="483">
                  <c:v>4.564453125</c:v>
                </c:pt>
                <c:pt idx="484">
                  <c:v>4.568359375</c:v>
                </c:pt>
                <c:pt idx="485">
                  <c:v>4.576171875</c:v>
                </c:pt>
                <c:pt idx="486">
                  <c:v>4.583984374999993</c:v>
                </c:pt>
                <c:pt idx="487">
                  <c:v>4.587890625</c:v>
                </c:pt>
                <c:pt idx="488">
                  <c:v>4.595703125</c:v>
                </c:pt>
                <c:pt idx="489">
                  <c:v>4.603515624999991</c:v>
                </c:pt>
                <c:pt idx="490">
                  <c:v>4.607421874999991</c:v>
                </c:pt>
                <c:pt idx="491">
                  <c:v>4.615234374999991</c:v>
                </c:pt>
                <c:pt idx="492">
                  <c:v>4.623046874999991</c:v>
                </c:pt>
                <c:pt idx="493">
                  <c:v>4.627929687499991</c:v>
                </c:pt>
                <c:pt idx="494">
                  <c:v>4.6357421875</c:v>
                </c:pt>
                <c:pt idx="495">
                  <c:v>4.643554687499991</c:v>
                </c:pt>
                <c:pt idx="496">
                  <c:v>4.647460937499991</c:v>
                </c:pt>
                <c:pt idx="497">
                  <c:v>4.6552734375</c:v>
                </c:pt>
                <c:pt idx="498">
                  <c:v>4.663085937499985</c:v>
                </c:pt>
                <c:pt idx="499">
                  <c:v>4.6669921875</c:v>
                </c:pt>
                <c:pt idx="500">
                  <c:v>4.674804687499991</c:v>
                </c:pt>
                <c:pt idx="501">
                  <c:v>4.6826171875</c:v>
                </c:pt>
                <c:pt idx="502">
                  <c:v>4.6865234375</c:v>
                </c:pt>
                <c:pt idx="503">
                  <c:v>4.695312499999995</c:v>
                </c:pt>
                <c:pt idx="504">
                  <c:v>4.703125</c:v>
                </c:pt>
                <c:pt idx="505">
                  <c:v>4.707031249999991</c:v>
                </c:pt>
                <c:pt idx="506">
                  <c:v>4.71484375</c:v>
                </c:pt>
                <c:pt idx="507">
                  <c:v>4.722656249999991</c:v>
                </c:pt>
                <c:pt idx="508">
                  <c:v>4.7265625</c:v>
                </c:pt>
                <c:pt idx="509">
                  <c:v>4.734375</c:v>
                </c:pt>
                <c:pt idx="510">
                  <c:v>4.742187499999995</c:v>
                </c:pt>
                <c:pt idx="511">
                  <c:v>4.74609375</c:v>
                </c:pt>
                <c:pt idx="512">
                  <c:v>4.754882812499991</c:v>
                </c:pt>
                <c:pt idx="513">
                  <c:v>4.7626953125</c:v>
                </c:pt>
                <c:pt idx="514">
                  <c:v>4.7666015625</c:v>
                </c:pt>
                <c:pt idx="515">
                  <c:v>4.774414062499991</c:v>
                </c:pt>
                <c:pt idx="516">
                  <c:v>4.7822265625</c:v>
                </c:pt>
                <c:pt idx="517">
                  <c:v>4.7861328125</c:v>
                </c:pt>
                <c:pt idx="518">
                  <c:v>4.7939453125</c:v>
                </c:pt>
                <c:pt idx="519">
                  <c:v>4.8017578125</c:v>
                </c:pt>
                <c:pt idx="520">
                  <c:v>4.8056640625</c:v>
                </c:pt>
                <c:pt idx="521">
                  <c:v>4.813476562499993</c:v>
                </c:pt>
                <c:pt idx="522">
                  <c:v>4.822265625</c:v>
                </c:pt>
                <c:pt idx="523">
                  <c:v>4.826171874999993</c:v>
                </c:pt>
                <c:pt idx="524">
                  <c:v>4.833984374999993</c:v>
                </c:pt>
                <c:pt idx="525">
                  <c:v>4.841796875</c:v>
                </c:pt>
                <c:pt idx="526">
                  <c:v>4.845703125</c:v>
                </c:pt>
                <c:pt idx="527">
                  <c:v>4.853515624999993</c:v>
                </c:pt>
                <c:pt idx="528">
                  <c:v>4.861328125</c:v>
                </c:pt>
                <c:pt idx="529">
                  <c:v>4.865234374999993</c:v>
                </c:pt>
                <c:pt idx="530">
                  <c:v>4.873046875</c:v>
                </c:pt>
                <c:pt idx="531">
                  <c:v>4.881835937499991</c:v>
                </c:pt>
                <c:pt idx="532">
                  <c:v>4.8857421875</c:v>
                </c:pt>
                <c:pt idx="533">
                  <c:v>4.893554687499991</c:v>
                </c:pt>
                <c:pt idx="534">
                  <c:v>4.9013671875</c:v>
                </c:pt>
                <c:pt idx="535">
                  <c:v>4.9052734375</c:v>
                </c:pt>
                <c:pt idx="536">
                  <c:v>4.913085937499993</c:v>
                </c:pt>
                <c:pt idx="537">
                  <c:v>4.9208984375</c:v>
                </c:pt>
                <c:pt idx="538">
                  <c:v>4.924804687499993</c:v>
                </c:pt>
                <c:pt idx="539">
                  <c:v>4.9326171875</c:v>
                </c:pt>
                <c:pt idx="540">
                  <c:v>4.9404296875</c:v>
                </c:pt>
                <c:pt idx="541">
                  <c:v>4.9453125</c:v>
                </c:pt>
                <c:pt idx="542">
                  <c:v>4.953125</c:v>
                </c:pt>
                <c:pt idx="543">
                  <c:v>4.960937499999996</c:v>
                </c:pt>
                <c:pt idx="544">
                  <c:v>4.96484375</c:v>
                </c:pt>
                <c:pt idx="545">
                  <c:v>4.97265625</c:v>
                </c:pt>
                <c:pt idx="546">
                  <c:v>4.98046875</c:v>
                </c:pt>
                <c:pt idx="547">
                  <c:v>4.984375</c:v>
                </c:pt>
                <c:pt idx="548">
                  <c:v>4.992187499999996</c:v>
                </c:pt>
                <c:pt idx="549">
                  <c:v>5.0</c:v>
                </c:pt>
                <c:pt idx="550">
                  <c:v>5.003906249999993</c:v>
                </c:pt>
                <c:pt idx="551">
                  <c:v>5.0126953125</c:v>
                </c:pt>
                <c:pt idx="552">
                  <c:v>5.020507812499993</c:v>
                </c:pt>
                <c:pt idx="553">
                  <c:v>5.024414062499987</c:v>
                </c:pt>
                <c:pt idx="554">
                  <c:v>5.0322265625</c:v>
                </c:pt>
                <c:pt idx="555">
                  <c:v>5.0400390625</c:v>
                </c:pt>
                <c:pt idx="556">
                  <c:v>5.0439453125</c:v>
                </c:pt>
                <c:pt idx="557">
                  <c:v>5.0517578125</c:v>
                </c:pt>
                <c:pt idx="558">
                  <c:v>5.0595703125</c:v>
                </c:pt>
                <c:pt idx="559">
                  <c:v>5.063476562499993</c:v>
                </c:pt>
                <c:pt idx="560">
                  <c:v>5.072265625</c:v>
                </c:pt>
                <c:pt idx="561">
                  <c:v>5.080078125</c:v>
                </c:pt>
                <c:pt idx="562">
                  <c:v>5.083984374999993</c:v>
                </c:pt>
                <c:pt idx="563">
                  <c:v>5.091796875</c:v>
                </c:pt>
                <c:pt idx="564">
                  <c:v>5.099609375</c:v>
                </c:pt>
                <c:pt idx="565">
                  <c:v>5.103515624999993</c:v>
                </c:pt>
                <c:pt idx="566">
                  <c:v>5.111328125</c:v>
                </c:pt>
                <c:pt idx="567">
                  <c:v>5.119140625</c:v>
                </c:pt>
                <c:pt idx="568">
                  <c:v>5.123046874999993</c:v>
                </c:pt>
                <c:pt idx="569">
                  <c:v>5.130859375</c:v>
                </c:pt>
                <c:pt idx="570">
                  <c:v>5.1396484375</c:v>
                </c:pt>
                <c:pt idx="571">
                  <c:v>5.143554687499993</c:v>
                </c:pt>
                <c:pt idx="572">
                  <c:v>5.1513671875</c:v>
                </c:pt>
                <c:pt idx="573">
                  <c:v>5.1591796875</c:v>
                </c:pt>
                <c:pt idx="574">
                  <c:v>5.163085937499987</c:v>
                </c:pt>
                <c:pt idx="575">
                  <c:v>5.1708984375</c:v>
                </c:pt>
                <c:pt idx="576">
                  <c:v>5.178710937499993</c:v>
                </c:pt>
                <c:pt idx="577">
                  <c:v>5.1826171875</c:v>
                </c:pt>
                <c:pt idx="578">
                  <c:v>5.1904296875</c:v>
                </c:pt>
                <c:pt idx="579">
                  <c:v>5.19921875</c:v>
                </c:pt>
                <c:pt idx="580">
                  <c:v>5.203125</c:v>
                </c:pt>
                <c:pt idx="581">
                  <c:v>5.210937499999996</c:v>
                </c:pt>
                <c:pt idx="582">
                  <c:v>5.21875</c:v>
                </c:pt>
                <c:pt idx="583">
                  <c:v>5.222656249999993</c:v>
                </c:pt>
                <c:pt idx="584">
                  <c:v>5.23046875</c:v>
                </c:pt>
                <c:pt idx="585">
                  <c:v>5.23828125</c:v>
                </c:pt>
                <c:pt idx="586">
                  <c:v>5.242187499999996</c:v>
                </c:pt>
                <c:pt idx="587">
                  <c:v>5.25</c:v>
                </c:pt>
                <c:pt idx="588">
                  <c:v>5.257812499999996</c:v>
                </c:pt>
                <c:pt idx="589">
                  <c:v>5.2626953125</c:v>
                </c:pt>
                <c:pt idx="590">
                  <c:v>5.2705078125</c:v>
                </c:pt>
                <c:pt idx="591">
                  <c:v>5.2783203125</c:v>
                </c:pt>
                <c:pt idx="592">
                  <c:v>5.2822265625</c:v>
                </c:pt>
                <c:pt idx="593">
                  <c:v>5.2900390625</c:v>
                </c:pt>
                <c:pt idx="594">
                  <c:v>5.297851562499993</c:v>
                </c:pt>
                <c:pt idx="595">
                  <c:v>5.3017578125</c:v>
                </c:pt>
                <c:pt idx="596">
                  <c:v>5.3095703125</c:v>
                </c:pt>
                <c:pt idx="597">
                  <c:v>5.317382812499993</c:v>
                </c:pt>
                <c:pt idx="598">
                  <c:v>5.3212890625</c:v>
                </c:pt>
                <c:pt idx="599">
                  <c:v>5.330078125</c:v>
                </c:pt>
                <c:pt idx="600">
                  <c:v>5.337890625</c:v>
                </c:pt>
                <c:pt idx="601">
                  <c:v>5.341796875</c:v>
                </c:pt>
                <c:pt idx="602">
                  <c:v>5.349609375</c:v>
                </c:pt>
                <c:pt idx="603">
                  <c:v>5.357421874999993</c:v>
                </c:pt>
                <c:pt idx="604">
                  <c:v>5.361328125</c:v>
                </c:pt>
                <c:pt idx="605">
                  <c:v>5.369140625</c:v>
                </c:pt>
                <c:pt idx="606">
                  <c:v>5.376953125</c:v>
                </c:pt>
                <c:pt idx="607">
                  <c:v>5.380859375</c:v>
                </c:pt>
                <c:pt idx="608">
                  <c:v>5.3896484375</c:v>
                </c:pt>
                <c:pt idx="609">
                  <c:v>5.397460937499991</c:v>
                </c:pt>
                <c:pt idx="610">
                  <c:v>5.4013671875</c:v>
                </c:pt>
                <c:pt idx="611">
                  <c:v>5.4091796875</c:v>
                </c:pt>
                <c:pt idx="612">
                  <c:v>5.4169921875</c:v>
                </c:pt>
                <c:pt idx="613">
                  <c:v>5.4208984375</c:v>
                </c:pt>
                <c:pt idx="614">
                  <c:v>5.428710937499993</c:v>
                </c:pt>
                <c:pt idx="615">
                  <c:v>5.4365234375</c:v>
                </c:pt>
                <c:pt idx="616">
                  <c:v>5.4404296875</c:v>
                </c:pt>
                <c:pt idx="617">
                  <c:v>5.4482421875</c:v>
                </c:pt>
                <c:pt idx="618">
                  <c:v>5.457031249999993</c:v>
                </c:pt>
                <c:pt idx="619">
                  <c:v>5.460937499999996</c:v>
                </c:pt>
                <c:pt idx="620">
                  <c:v>5.46875</c:v>
                </c:pt>
                <c:pt idx="621">
                  <c:v>5.4765625</c:v>
                </c:pt>
                <c:pt idx="622">
                  <c:v>5.48046875</c:v>
                </c:pt>
                <c:pt idx="623">
                  <c:v>5.48828125</c:v>
                </c:pt>
                <c:pt idx="624">
                  <c:v>5.49609375</c:v>
                </c:pt>
                <c:pt idx="625">
                  <c:v>5.5</c:v>
                </c:pt>
                <c:pt idx="626">
                  <c:v>5.507812499999996</c:v>
                </c:pt>
                <c:pt idx="627">
                  <c:v>5.5166015625</c:v>
                </c:pt>
                <c:pt idx="628">
                  <c:v>5.520507812499993</c:v>
                </c:pt>
                <c:pt idx="629">
                  <c:v>5.5283203125</c:v>
                </c:pt>
                <c:pt idx="630">
                  <c:v>5.5361328125</c:v>
                </c:pt>
                <c:pt idx="631">
                  <c:v>5.5400390625</c:v>
                </c:pt>
                <c:pt idx="632">
                  <c:v>5.547851562499993</c:v>
                </c:pt>
                <c:pt idx="633">
                  <c:v>5.5556640625</c:v>
                </c:pt>
                <c:pt idx="634">
                  <c:v>5.5595703125</c:v>
                </c:pt>
                <c:pt idx="635">
                  <c:v>5.567382812499993</c:v>
                </c:pt>
                <c:pt idx="636">
                  <c:v>5.5751953125</c:v>
                </c:pt>
                <c:pt idx="637">
                  <c:v>5.580078125</c:v>
                </c:pt>
                <c:pt idx="638">
                  <c:v>5.587890625</c:v>
                </c:pt>
                <c:pt idx="639">
                  <c:v>5.595703125</c:v>
                </c:pt>
                <c:pt idx="640">
                  <c:v>5.599609375</c:v>
                </c:pt>
                <c:pt idx="641">
                  <c:v>5.607421874999991</c:v>
                </c:pt>
                <c:pt idx="642">
                  <c:v>5.615234374999991</c:v>
                </c:pt>
                <c:pt idx="643">
                  <c:v>5.619140625</c:v>
                </c:pt>
                <c:pt idx="644">
                  <c:v>5.626953125</c:v>
                </c:pt>
                <c:pt idx="645">
                  <c:v>5.634765625</c:v>
                </c:pt>
                <c:pt idx="646">
                  <c:v>5.638671875</c:v>
                </c:pt>
                <c:pt idx="647">
                  <c:v>5.647460937499991</c:v>
                </c:pt>
                <c:pt idx="648">
                  <c:v>5.6552734375</c:v>
                </c:pt>
                <c:pt idx="649">
                  <c:v>5.6591796875</c:v>
                </c:pt>
                <c:pt idx="650">
                  <c:v>5.6669921875</c:v>
                </c:pt>
                <c:pt idx="651">
                  <c:v>5.674804687499991</c:v>
                </c:pt>
                <c:pt idx="652">
                  <c:v>5.678710937499991</c:v>
                </c:pt>
                <c:pt idx="653">
                  <c:v>5.6865234375</c:v>
                </c:pt>
                <c:pt idx="654">
                  <c:v>5.694335937499985</c:v>
                </c:pt>
                <c:pt idx="655">
                  <c:v>5.6982421875</c:v>
                </c:pt>
                <c:pt idx="656">
                  <c:v>5.707031249999991</c:v>
                </c:pt>
                <c:pt idx="657">
                  <c:v>5.71484375</c:v>
                </c:pt>
                <c:pt idx="658">
                  <c:v>5.71875</c:v>
                </c:pt>
                <c:pt idx="659">
                  <c:v>5.7265625</c:v>
                </c:pt>
                <c:pt idx="660">
                  <c:v>5.734375</c:v>
                </c:pt>
                <c:pt idx="661">
                  <c:v>5.73828125</c:v>
                </c:pt>
                <c:pt idx="662">
                  <c:v>5.74609375</c:v>
                </c:pt>
                <c:pt idx="663">
                  <c:v>5.753906249999991</c:v>
                </c:pt>
                <c:pt idx="664">
                  <c:v>5.757812499999995</c:v>
                </c:pt>
                <c:pt idx="665">
                  <c:v>5.765625</c:v>
                </c:pt>
                <c:pt idx="666">
                  <c:v>5.774414062499991</c:v>
                </c:pt>
                <c:pt idx="667">
                  <c:v>5.7783203125</c:v>
                </c:pt>
                <c:pt idx="668">
                  <c:v>5.7861328125</c:v>
                </c:pt>
                <c:pt idx="669">
                  <c:v>5.7939453125</c:v>
                </c:pt>
                <c:pt idx="670">
                  <c:v>5.797851562499991</c:v>
                </c:pt>
                <c:pt idx="671">
                  <c:v>5.8056640625</c:v>
                </c:pt>
                <c:pt idx="672">
                  <c:v>5.813476562499993</c:v>
                </c:pt>
                <c:pt idx="673">
                  <c:v>5.817382812499993</c:v>
                </c:pt>
                <c:pt idx="674">
                  <c:v>5.825195312499993</c:v>
                </c:pt>
                <c:pt idx="675">
                  <c:v>5.833984374999993</c:v>
                </c:pt>
                <c:pt idx="676">
                  <c:v>5.837890625</c:v>
                </c:pt>
                <c:pt idx="677">
                  <c:v>5.845703125</c:v>
                </c:pt>
                <c:pt idx="678">
                  <c:v>5.853515624999993</c:v>
                </c:pt>
                <c:pt idx="679">
                  <c:v>5.857421874999993</c:v>
                </c:pt>
                <c:pt idx="680">
                  <c:v>5.865234374999993</c:v>
                </c:pt>
                <c:pt idx="681">
                  <c:v>5.873046875</c:v>
                </c:pt>
                <c:pt idx="682">
                  <c:v>5.876953125</c:v>
                </c:pt>
                <c:pt idx="683">
                  <c:v>5.884765625</c:v>
                </c:pt>
                <c:pt idx="684">
                  <c:v>5.892578125</c:v>
                </c:pt>
                <c:pt idx="685">
                  <c:v>5.897460937499991</c:v>
                </c:pt>
                <c:pt idx="686">
                  <c:v>5.9052734375</c:v>
                </c:pt>
                <c:pt idx="687">
                  <c:v>5.913085937499993</c:v>
                </c:pt>
                <c:pt idx="688">
                  <c:v>5.9169921875</c:v>
                </c:pt>
                <c:pt idx="689">
                  <c:v>5.924804687499993</c:v>
                </c:pt>
                <c:pt idx="690">
                  <c:v>5.9326171875</c:v>
                </c:pt>
                <c:pt idx="691">
                  <c:v>5.9365234375</c:v>
                </c:pt>
                <c:pt idx="692">
                  <c:v>5.944335937499993</c:v>
                </c:pt>
                <c:pt idx="693">
                  <c:v>5.9521484375</c:v>
                </c:pt>
                <c:pt idx="694">
                  <c:v>5.9560546875</c:v>
                </c:pt>
                <c:pt idx="695">
                  <c:v>5.96484375</c:v>
                </c:pt>
                <c:pt idx="696">
                  <c:v>5.97265625</c:v>
                </c:pt>
                <c:pt idx="697">
                  <c:v>5.9765625</c:v>
                </c:pt>
                <c:pt idx="698">
                  <c:v>5.984375</c:v>
                </c:pt>
                <c:pt idx="699">
                  <c:v>5.992187499999996</c:v>
                </c:pt>
                <c:pt idx="700">
                  <c:v>5.99609375</c:v>
                </c:pt>
                <c:pt idx="701">
                  <c:v>6.003906249999993</c:v>
                </c:pt>
                <c:pt idx="702">
                  <c:v>6.01171875</c:v>
                </c:pt>
                <c:pt idx="703">
                  <c:v>6.015625</c:v>
                </c:pt>
                <c:pt idx="704">
                  <c:v>6.024414062499987</c:v>
                </c:pt>
                <c:pt idx="705">
                  <c:v>6.0322265625</c:v>
                </c:pt>
                <c:pt idx="706">
                  <c:v>6.0361328125</c:v>
                </c:pt>
                <c:pt idx="707">
                  <c:v>6.0439453125</c:v>
                </c:pt>
                <c:pt idx="708">
                  <c:v>6.0517578125</c:v>
                </c:pt>
                <c:pt idx="709">
                  <c:v>6.0556640625</c:v>
                </c:pt>
                <c:pt idx="710">
                  <c:v>6.063476562499993</c:v>
                </c:pt>
                <c:pt idx="711">
                  <c:v>6.0712890625</c:v>
                </c:pt>
                <c:pt idx="712">
                  <c:v>6.0751953125</c:v>
                </c:pt>
                <c:pt idx="713">
                  <c:v>6.0830078125</c:v>
                </c:pt>
                <c:pt idx="714">
                  <c:v>6.091796875</c:v>
                </c:pt>
                <c:pt idx="715">
                  <c:v>6.095703125</c:v>
                </c:pt>
                <c:pt idx="716">
                  <c:v>6.103515624999993</c:v>
                </c:pt>
                <c:pt idx="717">
                  <c:v>6.111328125</c:v>
                </c:pt>
                <c:pt idx="718">
                  <c:v>6.115234374999993</c:v>
                </c:pt>
                <c:pt idx="719">
                  <c:v>6.123046874999993</c:v>
                </c:pt>
                <c:pt idx="720">
                  <c:v>6.130859375</c:v>
                </c:pt>
                <c:pt idx="721">
                  <c:v>6.134765625</c:v>
                </c:pt>
                <c:pt idx="722">
                  <c:v>6.142578125</c:v>
                </c:pt>
                <c:pt idx="723">
                  <c:v>6.1513671875</c:v>
                </c:pt>
                <c:pt idx="724">
                  <c:v>6.1552734375</c:v>
                </c:pt>
                <c:pt idx="725">
                  <c:v>6.163085937499987</c:v>
                </c:pt>
                <c:pt idx="726">
                  <c:v>6.1708984375</c:v>
                </c:pt>
                <c:pt idx="727">
                  <c:v>6.174804687499993</c:v>
                </c:pt>
                <c:pt idx="728">
                  <c:v>6.1826171875</c:v>
                </c:pt>
                <c:pt idx="729">
                  <c:v>6.1904296875</c:v>
                </c:pt>
                <c:pt idx="730">
                  <c:v>6.194335937499987</c:v>
                </c:pt>
                <c:pt idx="731">
                  <c:v>6.2021484375</c:v>
                </c:pt>
                <c:pt idx="732">
                  <c:v>6.2099609375</c:v>
                </c:pt>
                <c:pt idx="733">
                  <c:v>6.21484375</c:v>
                </c:pt>
                <c:pt idx="734">
                  <c:v>6.222656249999993</c:v>
                </c:pt>
                <c:pt idx="735">
                  <c:v>6.23046875</c:v>
                </c:pt>
                <c:pt idx="736">
                  <c:v>6.234375</c:v>
                </c:pt>
                <c:pt idx="737">
                  <c:v>6.242187499999996</c:v>
                </c:pt>
                <c:pt idx="738">
                  <c:v>6.25</c:v>
                </c:pt>
                <c:pt idx="739">
                  <c:v>6.253906249999993</c:v>
                </c:pt>
                <c:pt idx="740">
                  <c:v>6.26171875</c:v>
                </c:pt>
                <c:pt idx="741">
                  <c:v>6.269531249999993</c:v>
                </c:pt>
                <c:pt idx="742">
                  <c:v>6.2734375</c:v>
                </c:pt>
                <c:pt idx="743">
                  <c:v>6.2822265625</c:v>
                </c:pt>
                <c:pt idx="744">
                  <c:v>6.2900390625</c:v>
                </c:pt>
                <c:pt idx="745">
                  <c:v>6.2939453125</c:v>
                </c:pt>
                <c:pt idx="746">
                  <c:v>6.3017578125</c:v>
                </c:pt>
                <c:pt idx="747">
                  <c:v>6.3095703125</c:v>
                </c:pt>
                <c:pt idx="748">
                  <c:v>6.313476562499993</c:v>
                </c:pt>
                <c:pt idx="749">
                  <c:v>6.3212890625</c:v>
                </c:pt>
                <c:pt idx="750">
                  <c:v>6.329101562499993</c:v>
                </c:pt>
                <c:pt idx="751">
                  <c:v>6.3330078125</c:v>
                </c:pt>
                <c:pt idx="752">
                  <c:v>6.341796875</c:v>
                </c:pt>
                <c:pt idx="753">
                  <c:v>6.349609375</c:v>
                </c:pt>
                <c:pt idx="754">
                  <c:v>6.353515624999993</c:v>
                </c:pt>
                <c:pt idx="755">
                  <c:v>6.361328125</c:v>
                </c:pt>
                <c:pt idx="756">
                  <c:v>6.369140625</c:v>
                </c:pt>
                <c:pt idx="757">
                  <c:v>6.373046875</c:v>
                </c:pt>
                <c:pt idx="758">
                  <c:v>6.380859375</c:v>
                </c:pt>
                <c:pt idx="759">
                  <c:v>6.388671875</c:v>
                </c:pt>
                <c:pt idx="760">
                  <c:v>6.392578125</c:v>
                </c:pt>
                <c:pt idx="761">
                  <c:v>6.400390625</c:v>
                </c:pt>
                <c:pt idx="762">
                  <c:v>6.4091796875</c:v>
                </c:pt>
                <c:pt idx="763">
                  <c:v>6.413085937499993</c:v>
                </c:pt>
                <c:pt idx="764">
                  <c:v>6.4208984375</c:v>
                </c:pt>
                <c:pt idx="765">
                  <c:v>6.428710937499993</c:v>
                </c:pt>
                <c:pt idx="766">
                  <c:v>6.4326171875</c:v>
                </c:pt>
                <c:pt idx="767">
                  <c:v>6.4404296875</c:v>
                </c:pt>
                <c:pt idx="768">
                  <c:v>6.4482421875</c:v>
                </c:pt>
                <c:pt idx="769">
                  <c:v>6.4521484375</c:v>
                </c:pt>
                <c:pt idx="770">
                  <c:v>6.4599609375</c:v>
                </c:pt>
                <c:pt idx="771">
                  <c:v>6.46875</c:v>
                </c:pt>
                <c:pt idx="772">
                  <c:v>6.47265625</c:v>
                </c:pt>
                <c:pt idx="773">
                  <c:v>6.48046875</c:v>
                </c:pt>
                <c:pt idx="774">
                  <c:v>6.48828125</c:v>
                </c:pt>
                <c:pt idx="775">
                  <c:v>6.492187499999996</c:v>
                </c:pt>
                <c:pt idx="776">
                  <c:v>6.5</c:v>
                </c:pt>
                <c:pt idx="777">
                  <c:v>6.507812499999996</c:v>
                </c:pt>
                <c:pt idx="778">
                  <c:v>6.51171875</c:v>
                </c:pt>
                <c:pt idx="779">
                  <c:v>6.519531249999993</c:v>
                </c:pt>
                <c:pt idx="780">
                  <c:v>6.52734375</c:v>
                </c:pt>
                <c:pt idx="781">
                  <c:v>6.5322265625</c:v>
                </c:pt>
                <c:pt idx="782">
                  <c:v>6.5400390625</c:v>
                </c:pt>
                <c:pt idx="783">
                  <c:v>6.547851562499993</c:v>
                </c:pt>
                <c:pt idx="784">
                  <c:v>6.5517578125</c:v>
                </c:pt>
                <c:pt idx="785">
                  <c:v>6.5595703125</c:v>
                </c:pt>
                <c:pt idx="786">
                  <c:v>6.567382812499993</c:v>
                </c:pt>
                <c:pt idx="787">
                  <c:v>6.5712890625</c:v>
                </c:pt>
                <c:pt idx="788">
                  <c:v>6.5791015625</c:v>
                </c:pt>
                <c:pt idx="789">
                  <c:v>6.586914062499993</c:v>
                </c:pt>
                <c:pt idx="790">
                  <c:v>6.5908203125</c:v>
                </c:pt>
                <c:pt idx="791">
                  <c:v>6.599609375</c:v>
                </c:pt>
                <c:pt idx="792">
                  <c:v>6.607421874999991</c:v>
                </c:pt>
                <c:pt idx="793">
                  <c:v>6.611328125</c:v>
                </c:pt>
                <c:pt idx="794">
                  <c:v>6.619140625</c:v>
                </c:pt>
                <c:pt idx="795">
                  <c:v>6.626953125</c:v>
                </c:pt>
                <c:pt idx="796">
                  <c:v>6.630859375</c:v>
                </c:pt>
                <c:pt idx="797">
                  <c:v>6.638671875</c:v>
                </c:pt>
                <c:pt idx="798">
                  <c:v>6.646484374999991</c:v>
                </c:pt>
                <c:pt idx="799">
                  <c:v>6.650390625</c:v>
                </c:pt>
                <c:pt idx="800">
                  <c:v>6.6591796875</c:v>
                </c:pt>
                <c:pt idx="801">
                  <c:v>6.6669921875</c:v>
                </c:pt>
                <c:pt idx="802">
                  <c:v>6.6708984375</c:v>
                </c:pt>
                <c:pt idx="803">
                  <c:v>6.678710937499991</c:v>
                </c:pt>
                <c:pt idx="804">
                  <c:v>6.6865234375</c:v>
                </c:pt>
                <c:pt idx="805">
                  <c:v>6.6904296875</c:v>
                </c:pt>
                <c:pt idx="806">
                  <c:v>6.6982421875</c:v>
                </c:pt>
                <c:pt idx="807">
                  <c:v>6.7060546875</c:v>
                </c:pt>
                <c:pt idx="808">
                  <c:v>6.7099609375</c:v>
                </c:pt>
                <c:pt idx="809">
                  <c:v>6.7177734375</c:v>
                </c:pt>
                <c:pt idx="810">
                  <c:v>6.7265625</c:v>
                </c:pt>
                <c:pt idx="811">
                  <c:v>6.73046875</c:v>
                </c:pt>
                <c:pt idx="812">
                  <c:v>6.73828125</c:v>
                </c:pt>
                <c:pt idx="813">
                  <c:v>6.74609375</c:v>
                </c:pt>
                <c:pt idx="814">
                  <c:v>6.75</c:v>
                </c:pt>
                <c:pt idx="815">
                  <c:v>6.757812499999995</c:v>
                </c:pt>
                <c:pt idx="816">
                  <c:v>6.765625</c:v>
                </c:pt>
                <c:pt idx="817">
                  <c:v>6.769531249999991</c:v>
                </c:pt>
                <c:pt idx="818">
                  <c:v>6.77734375</c:v>
                </c:pt>
                <c:pt idx="819">
                  <c:v>6.7861328125</c:v>
                </c:pt>
                <c:pt idx="820">
                  <c:v>6.7900390625</c:v>
                </c:pt>
                <c:pt idx="821">
                  <c:v>6.797851562499991</c:v>
                </c:pt>
                <c:pt idx="822">
                  <c:v>6.8056640625</c:v>
                </c:pt>
                <c:pt idx="823">
                  <c:v>6.8095703125</c:v>
                </c:pt>
                <c:pt idx="824">
                  <c:v>6.817382812499993</c:v>
                </c:pt>
                <c:pt idx="825">
                  <c:v>6.825195312499993</c:v>
                </c:pt>
                <c:pt idx="826">
                  <c:v>6.829101562499993</c:v>
                </c:pt>
                <c:pt idx="827">
                  <c:v>6.836914062499993</c:v>
                </c:pt>
                <c:pt idx="828">
                  <c:v>6.844726562499993</c:v>
                </c:pt>
                <c:pt idx="829">
                  <c:v>6.849609375</c:v>
                </c:pt>
                <c:pt idx="830">
                  <c:v>6.857421874999993</c:v>
                </c:pt>
                <c:pt idx="831">
                  <c:v>6.865234374999993</c:v>
                </c:pt>
                <c:pt idx="832">
                  <c:v>6.869140625</c:v>
                </c:pt>
                <c:pt idx="833">
                  <c:v>6.876953125</c:v>
                </c:pt>
                <c:pt idx="834">
                  <c:v>6.884765625</c:v>
                </c:pt>
                <c:pt idx="835">
                  <c:v>6.888671875</c:v>
                </c:pt>
                <c:pt idx="836">
                  <c:v>6.896484374999991</c:v>
                </c:pt>
                <c:pt idx="837">
                  <c:v>6.904296875</c:v>
                </c:pt>
                <c:pt idx="838">
                  <c:v>6.908203125</c:v>
                </c:pt>
                <c:pt idx="839">
                  <c:v>6.9169921875</c:v>
                </c:pt>
                <c:pt idx="840">
                  <c:v>6.924804687499993</c:v>
                </c:pt>
                <c:pt idx="841">
                  <c:v>6.928710937499993</c:v>
                </c:pt>
                <c:pt idx="842">
                  <c:v>6.9365234375</c:v>
                </c:pt>
                <c:pt idx="843">
                  <c:v>6.944335937499993</c:v>
                </c:pt>
                <c:pt idx="844">
                  <c:v>6.9482421875</c:v>
                </c:pt>
                <c:pt idx="845">
                  <c:v>6.9560546875</c:v>
                </c:pt>
                <c:pt idx="846">
                  <c:v>6.9638671875</c:v>
                </c:pt>
                <c:pt idx="847">
                  <c:v>6.9677734375</c:v>
                </c:pt>
                <c:pt idx="848">
                  <c:v>6.9765625</c:v>
                </c:pt>
                <c:pt idx="849">
                  <c:v>6.984375</c:v>
                </c:pt>
                <c:pt idx="850">
                  <c:v>6.98828125</c:v>
                </c:pt>
                <c:pt idx="851">
                  <c:v>6.99609375</c:v>
                </c:pt>
                <c:pt idx="852">
                  <c:v>7.003906249999993</c:v>
                </c:pt>
                <c:pt idx="853">
                  <c:v>7.007812499999996</c:v>
                </c:pt>
                <c:pt idx="854">
                  <c:v>7.015625</c:v>
                </c:pt>
                <c:pt idx="855">
                  <c:v>7.023437499999996</c:v>
                </c:pt>
                <c:pt idx="856">
                  <c:v>7.02734375</c:v>
                </c:pt>
                <c:pt idx="857">
                  <c:v>7.035156249999993</c:v>
                </c:pt>
                <c:pt idx="858">
                  <c:v>7.0439453125</c:v>
                </c:pt>
                <c:pt idx="859">
                  <c:v>7.047851562499993</c:v>
                </c:pt>
                <c:pt idx="860">
                  <c:v>7.0556640625</c:v>
                </c:pt>
                <c:pt idx="861">
                  <c:v>7.063476562499993</c:v>
                </c:pt>
                <c:pt idx="862">
                  <c:v>7.067382812499993</c:v>
                </c:pt>
                <c:pt idx="863">
                  <c:v>7.0751953125</c:v>
                </c:pt>
                <c:pt idx="864">
                  <c:v>7.0830078125</c:v>
                </c:pt>
                <c:pt idx="865">
                  <c:v>7.086914062499993</c:v>
                </c:pt>
                <c:pt idx="866">
                  <c:v>7.094726562499993</c:v>
                </c:pt>
                <c:pt idx="867">
                  <c:v>7.103515624999993</c:v>
                </c:pt>
                <c:pt idx="868">
                  <c:v>7.107421874999993</c:v>
                </c:pt>
                <c:pt idx="869">
                  <c:v>7.115234374999993</c:v>
                </c:pt>
                <c:pt idx="870">
                  <c:v>7.123046874999993</c:v>
                </c:pt>
                <c:pt idx="871">
                  <c:v>7.126953125</c:v>
                </c:pt>
                <c:pt idx="872">
                  <c:v>7.134765625</c:v>
                </c:pt>
                <c:pt idx="873">
                  <c:v>7.142578125</c:v>
                </c:pt>
                <c:pt idx="874">
                  <c:v>7.146484374999993</c:v>
                </c:pt>
                <c:pt idx="875">
                  <c:v>7.154296874999993</c:v>
                </c:pt>
                <c:pt idx="876">
                  <c:v>7.162109374999993</c:v>
                </c:pt>
                <c:pt idx="877">
                  <c:v>7.1669921875</c:v>
                </c:pt>
                <c:pt idx="878">
                  <c:v>7.174804687499993</c:v>
                </c:pt>
                <c:pt idx="879">
                  <c:v>7.1826171875</c:v>
                </c:pt>
                <c:pt idx="880">
                  <c:v>7.1865234375</c:v>
                </c:pt>
                <c:pt idx="881">
                  <c:v>7.194335937499987</c:v>
                </c:pt>
                <c:pt idx="882">
                  <c:v>7.2021484375</c:v>
                </c:pt>
                <c:pt idx="883">
                  <c:v>7.2060546875</c:v>
                </c:pt>
                <c:pt idx="884">
                  <c:v>7.2138671875</c:v>
                </c:pt>
                <c:pt idx="885">
                  <c:v>7.2216796875</c:v>
                </c:pt>
                <c:pt idx="886">
                  <c:v>7.225585937499987</c:v>
                </c:pt>
                <c:pt idx="887">
                  <c:v>7.234375</c:v>
                </c:pt>
                <c:pt idx="888">
                  <c:v>7.242187499999996</c:v>
                </c:pt>
                <c:pt idx="889">
                  <c:v>7.24609375</c:v>
                </c:pt>
                <c:pt idx="890">
                  <c:v>7.253906249999993</c:v>
                </c:pt>
                <c:pt idx="891">
                  <c:v>7.26171875</c:v>
                </c:pt>
                <c:pt idx="892">
                  <c:v>7.265625</c:v>
                </c:pt>
                <c:pt idx="893">
                  <c:v>7.2734375</c:v>
                </c:pt>
                <c:pt idx="894">
                  <c:v>7.28125</c:v>
                </c:pt>
                <c:pt idx="895">
                  <c:v>7.285156249999993</c:v>
                </c:pt>
                <c:pt idx="896">
                  <c:v>7.2939453125</c:v>
                </c:pt>
                <c:pt idx="897">
                  <c:v>7.3017578125</c:v>
                </c:pt>
                <c:pt idx="898">
                  <c:v>7.3056640625</c:v>
                </c:pt>
                <c:pt idx="899">
                  <c:v>7.313476562499993</c:v>
                </c:pt>
                <c:pt idx="900">
                  <c:v>7.3212890625</c:v>
                </c:pt>
                <c:pt idx="901">
                  <c:v>7.325195312499993</c:v>
                </c:pt>
                <c:pt idx="902">
                  <c:v>7.3330078125</c:v>
                </c:pt>
                <c:pt idx="903">
                  <c:v>7.3408203125</c:v>
                </c:pt>
                <c:pt idx="904">
                  <c:v>7.344726562499993</c:v>
                </c:pt>
                <c:pt idx="905">
                  <c:v>7.352539062499993</c:v>
                </c:pt>
                <c:pt idx="906">
                  <c:v>7.361328125</c:v>
                </c:pt>
                <c:pt idx="907">
                  <c:v>7.365234374999993</c:v>
                </c:pt>
                <c:pt idx="908">
                  <c:v>7.373046875</c:v>
                </c:pt>
                <c:pt idx="909">
                  <c:v>7.380859375</c:v>
                </c:pt>
                <c:pt idx="910">
                  <c:v>7.384765625</c:v>
                </c:pt>
                <c:pt idx="911">
                  <c:v>7.392578125</c:v>
                </c:pt>
                <c:pt idx="912">
                  <c:v>7.400390625</c:v>
                </c:pt>
                <c:pt idx="913">
                  <c:v>7.404296875</c:v>
                </c:pt>
                <c:pt idx="914">
                  <c:v>7.412109375</c:v>
                </c:pt>
                <c:pt idx="915">
                  <c:v>7.4208984375</c:v>
                </c:pt>
                <c:pt idx="916">
                  <c:v>7.424804687499993</c:v>
                </c:pt>
                <c:pt idx="917">
                  <c:v>7.4326171875</c:v>
                </c:pt>
                <c:pt idx="918">
                  <c:v>7.4404296875</c:v>
                </c:pt>
                <c:pt idx="919">
                  <c:v>7.444335937499993</c:v>
                </c:pt>
                <c:pt idx="920">
                  <c:v>7.4521484375</c:v>
                </c:pt>
                <c:pt idx="921">
                  <c:v>7.4599609375</c:v>
                </c:pt>
                <c:pt idx="922">
                  <c:v>7.4638671875</c:v>
                </c:pt>
                <c:pt idx="923">
                  <c:v>7.4716796875</c:v>
                </c:pt>
                <c:pt idx="924">
                  <c:v>7.4794921875</c:v>
                </c:pt>
                <c:pt idx="925">
                  <c:v>7.484375</c:v>
                </c:pt>
                <c:pt idx="926">
                  <c:v>7.492187499999996</c:v>
                </c:pt>
                <c:pt idx="927">
                  <c:v>7.5</c:v>
                </c:pt>
                <c:pt idx="928">
                  <c:v>7.503906249999993</c:v>
                </c:pt>
                <c:pt idx="929">
                  <c:v>7.51171875</c:v>
                </c:pt>
                <c:pt idx="930">
                  <c:v>7.519531249999993</c:v>
                </c:pt>
                <c:pt idx="931">
                  <c:v>7.523437499999996</c:v>
                </c:pt>
                <c:pt idx="932">
                  <c:v>7.53125</c:v>
                </c:pt>
                <c:pt idx="933">
                  <c:v>7.5390625</c:v>
                </c:pt>
                <c:pt idx="934">
                  <c:v>7.54296875</c:v>
                </c:pt>
                <c:pt idx="935">
                  <c:v>7.5517578125</c:v>
                </c:pt>
                <c:pt idx="936">
                  <c:v>7.5595703125</c:v>
                </c:pt>
                <c:pt idx="937">
                  <c:v>7.563476562499993</c:v>
                </c:pt>
                <c:pt idx="938">
                  <c:v>7.5712890625</c:v>
                </c:pt>
                <c:pt idx="939">
                  <c:v>7.5791015625</c:v>
                </c:pt>
                <c:pt idx="940">
                  <c:v>7.5830078125</c:v>
                </c:pt>
                <c:pt idx="941">
                  <c:v>7.5908203125</c:v>
                </c:pt>
                <c:pt idx="942">
                  <c:v>7.5986328125</c:v>
                </c:pt>
                <c:pt idx="943">
                  <c:v>7.602539062499991</c:v>
                </c:pt>
                <c:pt idx="944">
                  <c:v>7.611328125</c:v>
                </c:pt>
                <c:pt idx="945">
                  <c:v>7.619140625</c:v>
                </c:pt>
                <c:pt idx="946">
                  <c:v>7.623046874999991</c:v>
                </c:pt>
                <c:pt idx="947">
                  <c:v>7.630859375</c:v>
                </c:pt>
                <c:pt idx="948">
                  <c:v>7.638671875</c:v>
                </c:pt>
                <c:pt idx="949">
                  <c:v>7.642578125</c:v>
                </c:pt>
                <c:pt idx="950">
                  <c:v>7.650390625</c:v>
                </c:pt>
                <c:pt idx="951">
                  <c:v>7.658203125</c:v>
                </c:pt>
                <c:pt idx="952">
                  <c:v>7.662109374999991</c:v>
                </c:pt>
                <c:pt idx="953">
                  <c:v>7.669921874999991</c:v>
                </c:pt>
                <c:pt idx="954">
                  <c:v>7.678710937499991</c:v>
                </c:pt>
                <c:pt idx="955">
                  <c:v>7.6826171875</c:v>
                </c:pt>
                <c:pt idx="956">
                  <c:v>7.6904296875</c:v>
                </c:pt>
                <c:pt idx="957">
                  <c:v>7.6982421875</c:v>
                </c:pt>
                <c:pt idx="958">
                  <c:v>7.7021484375</c:v>
                </c:pt>
                <c:pt idx="959">
                  <c:v>7.7099609375</c:v>
                </c:pt>
                <c:pt idx="960">
                  <c:v>7.7177734375</c:v>
                </c:pt>
                <c:pt idx="961">
                  <c:v>7.7216796875</c:v>
                </c:pt>
                <c:pt idx="962">
                  <c:v>7.7294921875</c:v>
                </c:pt>
                <c:pt idx="963">
                  <c:v>7.73828125</c:v>
                </c:pt>
                <c:pt idx="964">
                  <c:v>7.742187499999995</c:v>
                </c:pt>
                <c:pt idx="965">
                  <c:v>7.75</c:v>
                </c:pt>
                <c:pt idx="966">
                  <c:v>7.757812499999995</c:v>
                </c:pt>
                <c:pt idx="967">
                  <c:v>7.76171875</c:v>
                </c:pt>
                <c:pt idx="968">
                  <c:v>7.769531249999991</c:v>
                </c:pt>
                <c:pt idx="969">
                  <c:v>7.77734375</c:v>
                </c:pt>
                <c:pt idx="970">
                  <c:v>7.78125</c:v>
                </c:pt>
                <c:pt idx="971">
                  <c:v>7.7890625</c:v>
                </c:pt>
                <c:pt idx="972">
                  <c:v>7.796875</c:v>
                </c:pt>
                <c:pt idx="973">
                  <c:v>7.8017578125</c:v>
                </c:pt>
                <c:pt idx="974">
                  <c:v>7.8095703125</c:v>
                </c:pt>
                <c:pt idx="975">
                  <c:v>7.817382812499993</c:v>
                </c:pt>
                <c:pt idx="976">
                  <c:v>7.8212890625</c:v>
                </c:pt>
                <c:pt idx="977">
                  <c:v>7.829101562499993</c:v>
                </c:pt>
                <c:pt idx="978">
                  <c:v>7.836914062499993</c:v>
                </c:pt>
                <c:pt idx="979">
                  <c:v>7.8408203125</c:v>
                </c:pt>
                <c:pt idx="980">
                  <c:v>7.8486328125</c:v>
                </c:pt>
                <c:pt idx="981">
                  <c:v>7.8564453125</c:v>
                </c:pt>
                <c:pt idx="982">
                  <c:v>7.860351562499993</c:v>
                </c:pt>
                <c:pt idx="983">
                  <c:v>7.869140625</c:v>
                </c:pt>
                <c:pt idx="984">
                  <c:v>7.876953125</c:v>
                </c:pt>
                <c:pt idx="985">
                  <c:v>7.880859375</c:v>
                </c:pt>
                <c:pt idx="986">
                  <c:v>7.888671875</c:v>
                </c:pt>
                <c:pt idx="987">
                  <c:v>7.896484374999991</c:v>
                </c:pt>
                <c:pt idx="988">
                  <c:v>7.900390625</c:v>
                </c:pt>
                <c:pt idx="989">
                  <c:v>7.908203125</c:v>
                </c:pt>
                <c:pt idx="990">
                  <c:v>7.916015625</c:v>
                </c:pt>
                <c:pt idx="991">
                  <c:v>7.919921875</c:v>
                </c:pt>
                <c:pt idx="992">
                  <c:v>7.928710937499993</c:v>
                </c:pt>
                <c:pt idx="993">
                  <c:v>7.9365234375</c:v>
                </c:pt>
                <c:pt idx="994">
                  <c:v>7.9404296875</c:v>
                </c:pt>
                <c:pt idx="995">
                  <c:v>7.9482421875</c:v>
                </c:pt>
                <c:pt idx="996">
                  <c:v>7.9560546875</c:v>
                </c:pt>
                <c:pt idx="997">
                  <c:v>7.9599609375</c:v>
                </c:pt>
                <c:pt idx="998">
                  <c:v>7.9677734375</c:v>
                </c:pt>
                <c:pt idx="999">
                  <c:v>7.975585937499993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Kilobytes!$E$1</c:f>
              <c:strCache>
                <c:ptCount val="1"/>
                <c:pt idx="0">
                  <c:v>4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Kilobytes!$E$2:$E$1001</c:f>
              <c:numCache>
                <c:formatCode>0.0</c:formatCode>
                <c:ptCount val="1000"/>
                <c:pt idx="0">
                  <c:v>1.3583984375</c:v>
                </c:pt>
                <c:pt idx="1">
                  <c:v>1.3662109375</c:v>
                </c:pt>
                <c:pt idx="2">
                  <c:v>1.3740234375</c:v>
                </c:pt>
                <c:pt idx="3">
                  <c:v>1.3818359375</c:v>
                </c:pt>
                <c:pt idx="4">
                  <c:v>1.390625</c:v>
                </c:pt>
                <c:pt idx="5">
                  <c:v>1.3984375</c:v>
                </c:pt>
                <c:pt idx="6">
                  <c:v>1.40625</c:v>
                </c:pt>
                <c:pt idx="7">
                  <c:v>1.4140625</c:v>
                </c:pt>
                <c:pt idx="8">
                  <c:v>1.421875</c:v>
                </c:pt>
                <c:pt idx="9">
                  <c:v>1.4296875</c:v>
                </c:pt>
                <c:pt idx="10">
                  <c:v>1.4375</c:v>
                </c:pt>
                <c:pt idx="11">
                  <c:v>1.4453125</c:v>
                </c:pt>
                <c:pt idx="12">
                  <c:v>1.4541015625</c:v>
                </c:pt>
                <c:pt idx="13">
                  <c:v>1.4619140625</c:v>
                </c:pt>
                <c:pt idx="14">
                  <c:v>1.4697265625</c:v>
                </c:pt>
                <c:pt idx="15">
                  <c:v>1.4775390625</c:v>
                </c:pt>
                <c:pt idx="16">
                  <c:v>1.4853515625</c:v>
                </c:pt>
                <c:pt idx="17">
                  <c:v>1.4931640625</c:v>
                </c:pt>
                <c:pt idx="18">
                  <c:v>1.5009765625</c:v>
                </c:pt>
                <c:pt idx="19">
                  <c:v>1.5126953125</c:v>
                </c:pt>
                <c:pt idx="20">
                  <c:v>1.525390625</c:v>
                </c:pt>
                <c:pt idx="21">
                  <c:v>1.533203125</c:v>
                </c:pt>
                <c:pt idx="22">
                  <c:v>1.541015625</c:v>
                </c:pt>
                <c:pt idx="23">
                  <c:v>1.548828125</c:v>
                </c:pt>
                <c:pt idx="24">
                  <c:v>1.556640625</c:v>
                </c:pt>
                <c:pt idx="25">
                  <c:v>1.564453125</c:v>
                </c:pt>
                <c:pt idx="26">
                  <c:v>1.572265625</c:v>
                </c:pt>
                <c:pt idx="27">
                  <c:v>1.5810546875</c:v>
                </c:pt>
                <c:pt idx="28">
                  <c:v>1.5888671875</c:v>
                </c:pt>
                <c:pt idx="29">
                  <c:v>1.5966796875</c:v>
                </c:pt>
                <c:pt idx="30">
                  <c:v>1.6044921875</c:v>
                </c:pt>
                <c:pt idx="31">
                  <c:v>1.6123046875</c:v>
                </c:pt>
                <c:pt idx="32">
                  <c:v>1.6201171875</c:v>
                </c:pt>
                <c:pt idx="33">
                  <c:v>1.627929687499994</c:v>
                </c:pt>
                <c:pt idx="34">
                  <c:v>1.6357421875</c:v>
                </c:pt>
                <c:pt idx="35">
                  <c:v>1.64453125</c:v>
                </c:pt>
                <c:pt idx="36">
                  <c:v>1.65234375</c:v>
                </c:pt>
                <c:pt idx="37">
                  <c:v>1.66015625</c:v>
                </c:pt>
                <c:pt idx="38">
                  <c:v>1.66796875</c:v>
                </c:pt>
                <c:pt idx="39">
                  <c:v>1.67578125</c:v>
                </c:pt>
                <c:pt idx="40">
                  <c:v>1.68359375</c:v>
                </c:pt>
                <c:pt idx="41">
                  <c:v>1.69140625</c:v>
                </c:pt>
                <c:pt idx="42">
                  <c:v>1.703125</c:v>
                </c:pt>
                <c:pt idx="43">
                  <c:v>1.7119140625</c:v>
                </c:pt>
                <c:pt idx="44">
                  <c:v>1.7197265625</c:v>
                </c:pt>
                <c:pt idx="45">
                  <c:v>1.7275390625</c:v>
                </c:pt>
                <c:pt idx="46">
                  <c:v>1.7353515625</c:v>
                </c:pt>
                <c:pt idx="47">
                  <c:v>1.7431640625</c:v>
                </c:pt>
                <c:pt idx="48">
                  <c:v>1.7509765625</c:v>
                </c:pt>
                <c:pt idx="49">
                  <c:v>1.7587890625</c:v>
                </c:pt>
                <c:pt idx="50">
                  <c:v>1.7666015625</c:v>
                </c:pt>
                <c:pt idx="51">
                  <c:v>1.775390625</c:v>
                </c:pt>
                <c:pt idx="52">
                  <c:v>1.783203125</c:v>
                </c:pt>
                <c:pt idx="53">
                  <c:v>1.791015625</c:v>
                </c:pt>
                <c:pt idx="54">
                  <c:v>1.798828125</c:v>
                </c:pt>
                <c:pt idx="55">
                  <c:v>1.806640625</c:v>
                </c:pt>
                <c:pt idx="56">
                  <c:v>1.814453125</c:v>
                </c:pt>
                <c:pt idx="57">
                  <c:v>1.822265625</c:v>
                </c:pt>
                <c:pt idx="58">
                  <c:v>1.830078125</c:v>
                </c:pt>
                <c:pt idx="59">
                  <c:v>1.8388671875</c:v>
                </c:pt>
                <c:pt idx="60">
                  <c:v>1.8466796875</c:v>
                </c:pt>
                <c:pt idx="61">
                  <c:v>1.8544921875</c:v>
                </c:pt>
                <c:pt idx="62">
                  <c:v>1.8623046875</c:v>
                </c:pt>
                <c:pt idx="63">
                  <c:v>1.8701171875</c:v>
                </c:pt>
                <c:pt idx="64">
                  <c:v>1.8779296875</c:v>
                </c:pt>
                <c:pt idx="65">
                  <c:v>1.8857421875</c:v>
                </c:pt>
                <c:pt idx="66">
                  <c:v>1.8935546875</c:v>
                </c:pt>
                <c:pt idx="67">
                  <c:v>1.90234375</c:v>
                </c:pt>
                <c:pt idx="68">
                  <c:v>1.91015625</c:v>
                </c:pt>
                <c:pt idx="69">
                  <c:v>1.91796875</c:v>
                </c:pt>
                <c:pt idx="70">
                  <c:v>1.92578125</c:v>
                </c:pt>
                <c:pt idx="71">
                  <c:v>1.93359375</c:v>
                </c:pt>
                <c:pt idx="72">
                  <c:v>1.94140625</c:v>
                </c:pt>
                <c:pt idx="73">
                  <c:v>1.94921875</c:v>
                </c:pt>
                <c:pt idx="74">
                  <c:v>1.95703125</c:v>
                </c:pt>
                <c:pt idx="75">
                  <c:v>1.9658203125</c:v>
                </c:pt>
                <c:pt idx="76">
                  <c:v>1.9736328125</c:v>
                </c:pt>
                <c:pt idx="77">
                  <c:v>1.9814453125</c:v>
                </c:pt>
                <c:pt idx="78">
                  <c:v>1.9892578125</c:v>
                </c:pt>
                <c:pt idx="79">
                  <c:v>1.9970703125</c:v>
                </c:pt>
                <c:pt idx="80">
                  <c:v>2.0048828125</c:v>
                </c:pt>
                <c:pt idx="81">
                  <c:v>2.0126953125</c:v>
                </c:pt>
                <c:pt idx="82">
                  <c:v>2.0205078125</c:v>
                </c:pt>
                <c:pt idx="83">
                  <c:v>2.029296875</c:v>
                </c:pt>
                <c:pt idx="84">
                  <c:v>2.037109375</c:v>
                </c:pt>
                <c:pt idx="85">
                  <c:v>2.044921875</c:v>
                </c:pt>
                <c:pt idx="86">
                  <c:v>2.052734375</c:v>
                </c:pt>
                <c:pt idx="87">
                  <c:v>2.060546875</c:v>
                </c:pt>
                <c:pt idx="88">
                  <c:v>2.068359375</c:v>
                </c:pt>
                <c:pt idx="89">
                  <c:v>2.076171875</c:v>
                </c:pt>
                <c:pt idx="90">
                  <c:v>2.083984375</c:v>
                </c:pt>
                <c:pt idx="91">
                  <c:v>2.0927734375</c:v>
                </c:pt>
                <c:pt idx="92">
                  <c:v>2.1005859375</c:v>
                </c:pt>
                <c:pt idx="93">
                  <c:v>2.1083984375</c:v>
                </c:pt>
                <c:pt idx="94">
                  <c:v>2.1162109375</c:v>
                </c:pt>
                <c:pt idx="95">
                  <c:v>2.1240234375</c:v>
                </c:pt>
                <c:pt idx="96">
                  <c:v>2.1318359375</c:v>
                </c:pt>
                <c:pt idx="97">
                  <c:v>2.139648437499996</c:v>
                </c:pt>
                <c:pt idx="98">
                  <c:v>2.1474609375</c:v>
                </c:pt>
                <c:pt idx="99">
                  <c:v>2.15625</c:v>
                </c:pt>
                <c:pt idx="100">
                  <c:v>2.1640625</c:v>
                </c:pt>
                <c:pt idx="101">
                  <c:v>2.171875</c:v>
                </c:pt>
                <c:pt idx="102">
                  <c:v>2.1796875</c:v>
                </c:pt>
                <c:pt idx="103">
                  <c:v>2.1875</c:v>
                </c:pt>
                <c:pt idx="104">
                  <c:v>2.1953125</c:v>
                </c:pt>
                <c:pt idx="105">
                  <c:v>2.203125</c:v>
                </c:pt>
                <c:pt idx="106">
                  <c:v>2.2109375</c:v>
                </c:pt>
                <c:pt idx="107">
                  <c:v>2.2197265625</c:v>
                </c:pt>
                <c:pt idx="108">
                  <c:v>2.2275390625</c:v>
                </c:pt>
                <c:pt idx="109">
                  <c:v>2.2353515625</c:v>
                </c:pt>
                <c:pt idx="110">
                  <c:v>2.2431640625</c:v>
                </c:pt>
                <c:pt idx="111">
                  <c:v>2.2509765625</c:v>
                </c:pt>
                <c:pt idx="112">
                  <c:v>2.2587890625</c:v>
                </c:pt>
                <c:pt idx="113">
                  <c:v>2.2666015625</c:v>
                </c:pt>
                <c:pt idx="114">
                  <c:v>2.2744140625</c:v>
                </c:pt>
                <c:pt idx="115">
                  <c:v>2.283203125</c:v>
                </c:pt>
                <c:pt idx="116">
                  <c:v>2.291015625</c:v>
                </c:pt>
                <c:pt idx="117">
                  <c:v>2.298828125</c:v>
                </c:pt>
                <c:pt idx="118">
                  <c:v>2.306640624999996</c:v>
                </c:pt>
                <c:pt idx="119">
                  <c:v>2.314453124999996</c:v>
                </c:pt>
                <c:pt idx="120">
                  <c:v>2.322265624999996</c:v>
                </c:pt>
                <c:pt idx="121">
                  <c:v>2.330078124999996</c:v>
                </c:pt>
                <c:pt idx="122">
                  <c:v>2.337890625</c:v>
                </c:pt>
                <c:pt idx="123">
                  <c:v>2.3466796875</c:v>
                </c:pt>
                <c:pt idx="124">
                  <c:v>2.3544921875</c:v>
                </c:pt>
                <c:pt idx="125">
                  <c:v>2.3623046875</c:v>
                </c:pt>
                <c:pt idx="126">
                  <c:v>2.3701171875</c:v>
                </c:pt>
                <c:pt idx="127">
                  <c:v>2.3779296875</c:v>
                </c:pt>
                <c:pt idx="128">
                  <c:v>2.385742187499999</c:v>
                </c:pt>
                <c:pt idx="129">
                  <c:v>2.3935546875</c:v>
                </c:pt>
                <c:pt idx="130">
                  <c:v>2.4013671875</c:v>
                </c:pt>
                <c:pt idx="131">
                  <c:v>2.41015625</c:v>
                </c:pt>
                <c:pt idx="132">
                  <c:v>2.41796875</c:v>
                </c:pt>
                <c:pt idx="133">
                  <c:v>2.42578125</c:v>
                </c:pt>
                <c:pt idx="134">
                  <c:v>2.43359375</c:v>
                </c:pt>
                <c:pt idx="135">
                  <c:v>2.44140625</c:v>
                </c:pt>
                <c:pt idx="136">
                  <c:v>2.44921875</c:v>
                </c:pt>
                <c:pt idx="137">
                  <c:v>2.45703125</c:v>
                </c:pt>
                <c:pt idx="138">
                  <c:v>2.46484375</c:v>
                </c:pt>
                <c:pt idx="139">
                  <c:v>2.4736328125</c:v>
                </c:pt>
                <c:pt idx="140">
                  <c:v>2.4814453125</c:v>
                </c:pt>
                <c:pt idx="141">
                  <c:v>2.4892578125</c:v>
                </c:pt>
                <c:pt idx="142">
                  <c:v>2.4970703125</c:v>
                </c:pt>
                <c:pt idx="143">
                  <c:v>2.5048828125</c:v>
                </c:pt>
                <c:pt idx="144">
                  <c:v>2.5126953125</c:v>
                </c:pt>
                <c:pt idx="145">
                  <c:v>2.5205078125</c:v>
                </c:pt>
                <c:pt idx="146">
                  <c:v>2.5283203125</c:v>
                </c:pt>
                <c:pt idx="147">
                  <c:v>2.537109375</c:v>
                </c:pt>
                <c:pt idx="148">
                  <c:v>2.544921875</c:v>
                </c:pt>
                <c:pt idx="149">
                  <c:v>2.552734375</c:v>
                </c:pt>
                <c:pt idx="150">
                  <c:v>2.560546875</c:v>
                </c:pt>
                <c:pt idx="151">
                  <c:v>2.568359375</c:v>
                </c:pt>
                <c:pt idx="152">
                  <c:v>2.576171875</c:v>
                </c:pt>
                <c:pt idx="153">
                  <c:v>2.583984375</c:v>
                </c:pt>
                <c:pt idx="154">
                  <c:v>2.591796875</c:v>
                </c:pt>
                <c:pt idx="155">
                  <c:v>2.6005859375</c:v>
                </c:pt>
                <c:pt idx="156">
                  <c:v>2.6083984375</c:v>
                </c:pt>
                <c:pt idx="157">
                  <c:v>2.616210937499999</c:v>
                </c:pt>
                <c:pt idx="158">
                  <c:v>2.6240234375</c:v>
                </c:pt>
                <c:pt idx="159">
                  <c:v>2.631835937499999</c:v>
                </c:pt>
                <c:pt idx="160">
                  <c:v>2.639648437499994</c:v>
                </c:pt>
                <c:pt idx="161">
                  <c:v>2.6474609375</c:v>
                </c:pt>
                <c:pt idx="162">
                  <c:v>2.655273437499999</c:v>
                </c:pt>
                <c:pt idx="163">
                  <c:v>2.6640625</c:v>
                </c:pt>
                <c:pt idx="164">
                  <c:v>2.671874999999999</c:v>
                </c:pt>
                <c:pt idx="165">
                  <c:v>2.6796875</c:v>
                </c:pt>
                <c:pt idx="166">
                  <c:v>2.6875</c:v>
                </c:pt>
                <c:pt idx="167">
                  <c:v>2.6953125</c:v>
                </c:pt>
                <c:pt idx="168">
                  <c:v>2.703125</c:v>
                </c:pt>
                <c:pt idx="169">
                  <c:v>2.7109375</c:v>
                </c:pt>
                <c:pt idx="170">
                  <c:v>2.71875</c:v>
                </c:pt>
                <c:pt idx="171">
                  <c:v>2.7275390625</c:v>
                </c:pt>
                <c:pt idx="172">
                  <c:v>2.7353515625</c:v>
                </c:pt>
                <c:pt idx="173">
                  <c:v>2.7431640625</c:v>
                </c:pt>
                <c:pt idx="174">
                  <c:v>2.7509765625</c:v>
                </c:pt>
                <c:pt idx="175">
                  <c:v>2.7587890625</c:v>
                </c:pt>
                <c:pt idx="176">
                  <c:v>2.7666015625</c:v>
                </c:pt>
                <c:pt idx="177">
                  <c:v>2.7744140625</c:v>
                </c:pt>
                <c:pt idx="178">
                  <c:v>2.7822265625</c:v>
                </c:pt>
                <c:pt idx="179">
                  <c:v>2.791015624999999</c:v>
                </c:pt>
                <c:pt idx="180">
                  <c:v>2.798828124999999</c:v>
                </c:pt>
                <c:pt idx="181">
                  <c:v>2.806640624999996</c:v>
                </c:pt>
                <c:pt idx="182">
                  <c:v>2.814453124999996</c:v>
                </c:pt>
                <c:pt idx="183">
                  <c:v>2.822265624999996</c:v>
                </c:pt>
                <c:pt idx="184">
                  <c:v>2.830078124999996</c:v>
                </c:pt>
                <c:pt idx="185">
                  <c:v>2.837890625</c:v>
                </c:pt>
                <c:pt idx="186">
                  <c:v>2.845703125</c:v>
                </c:pt>
                <c:pt idx="187">
                  <c:v>2.8544921875</c:v>
                </c:pt>
                <c:pt idx="188">
                  <c:v>2.8623046875</c:v>
                </c:pt>
                <c:pt idx="189">
                  <c:v>2.8701171875</c:v>
                </c:pt>
                <c:pt idx="190">
                  <c:v>2.8779296875</c:v>
                </c:pt>
                <c:pt idx="191">
                  <c:v>2.885742187499999</c:v>
                </c:pt>
                <c:pt idx="192">
                  <c:v>2.8935546875</c:v>
                </c:pt>
                <c:pt idx="193">
                  <c:v>2.9013671875</c:v>
                </c:pt>
                <c:pt idx="194">
                  <c:v>2.9091796875</c:v>
                </c:pt>
                <c:pt idx="195">
                  <c:v>2.91796875</c:v>
                </c:pt>
                <c:pt idx="196">
                  <c:v>2.92578125</c:v>
                </c:pt>
                <c:pt idx="197">
                  <c:v>2.93359375</c:v>
                </c:pt>
                <c:pt idx="198">
                  <c:v>2.94140625</c:v>
                </c:pt>
                <c:pt idx="199">
                  <c:v>2.94921875</c:v>
                </c:pt>
                <c:pt idx="200">
                  <c:v>2.95703125</c:v>
                </c:pt>
                <c:pt idx="201">
                  <c:v>2.96484375</c:v>
                </c:pt>
                <c:pt idx="202">
                  <c:v>2.97265625</c:v>
                </c:pt>
                <c:pt idx="203">
                  <c:v>2.9814453125</c:v>
                </c:pt>
                <c:pt idx="204">
                  <c:v>2.9892578125</c:v>
                </c:pt>
                <c:pt idx="205">
                  <c:v>2.9970703125</c:v>
                </c:pt>
                <c:pt idx="206">
                  <c:v>3.0048828125</c:v>
                </c:pt>
                <c:pt idx="207">
                  <c:v>3.0126953125</c:v>
                </c:pt>
                <c:pt idx="208">
                  <c:v>3.0205078125</c:v>
                </c:pt>
                <c:pt idx="209">
                  <c:v>3.0283203125</c:v>
                </c:pt>
                <c:pt idx="210">
                  <c:v>3.0361328125</c:v>
                </c:pt>
                <c:pt idx="211">
                  <c:v>3.044921875</c:v>
                </c:pt>
                <c:pt idx="212">
                  <c:v>3.052734375</c:v>
                </c:pt>
                <c:pt idx="213">
                  <c:v>3.060546875</c:v>
                </c:pt>
                <c:pt idx="214">
                  <c:v>3.068359375</c:v>
                </c:pt>
                <c:pt idx="215">
                  <c:v>3.076171875</c:v>
                </c:pt>
                <c:pt idx="216">
                  <c:v>3.083984375</c:v>
                </c:pt>
                <c:pt idx="217">
                  <c:v>3.091796875</c:v>
                </c:pt>
                <c:pt idx="218">
                  <c:v>3.099609375</c:v>
                </c:pt>
                <c:pt idx="219">
                  <c:v>3.1083984375</c:v>
                </c:pt>
                <c:pt idx="220">
                  <c:v>3.1162109375</c:v>
                </c:pt>
                <c:pt idx="221">
                  <c:v>3.1240234375</c:v>
                </c:pt>
                <c:pt idx="222">
                  <c:v>3.1318359375</c:v>
                </c:pt>
                <c:pt idx="223">
                  <c:v>3.139648437499996</c:v>
                </c:pt>
                <c:pt idx="224">
                  <c:v>3.1474609375</c:v>
                </c:pt>
                <c:pt idx="225">
                  <c:v>3.1552734375</c:v>
                </c:pt>
                <c:pt idx="226">
                  <c:v>3.1630859375</c:v>
                </c:pt>
                <c:pt idx="227">
                  <c:v>3.171875</c:v>
                </c:pt>
                <c:pt idx="228">
                  <c:v>3.1796875</c:v>
                </c:pt>
                <c:pt idx="229">
                  <c:v>3.1875</c:v>
                </c:pt>
                <c:pt idx="230">
                  <c:v>3.1953125</c:v>
                </c:pt>
                <c:pt idx="231">
                  <c:v>3.203125</c:v>
                </c:pt>
                <c:pt idx="232">
                  <c:v>3.2109375</c:v>
                </c:pt>
                <c:pt idx="233">
                  <c:v>3.21875</c:v>
                </c:pt>
                <c:pt idx="234">
                  <c:v>3.2265625</c:v>
                </c:pt>
                <c:pt idx="235">
                  <c:v>3.2353515625</c:v>
                </c:pt>
                <c:pt idx="236">
                  <c:v>3.2431640625</c:v>
                </c:pt>
                <c:pt idx="237">
                  <c:v>3.2509765625</c:v>
                </c:pt>
                <c:pt idx="238">
                  <c:v>3.2587890625</c:v>
                </c:pt>
                <c:pt idx="239">
                  <c:v>3.2666015625</c:v>
                </c:pt>
                <c:pt idx="240">
                  <c:v>3.2744140625</c:v>
                </c:pt>
                <c:pt idx="241">
                  <c:v>3.2822265625</c:v>
                </c:pt>
                <c:pt idx="242">
                  <c:v>3.2900390625</c:v>
                </c:pt>
                <c:pt idx="243">
                  <c:v>3.298828125</c:v>
                </c:pt>
                <c:pt idx="244">
                  <c:v>3.306640624999996</c:v>
                </c:pt>
                <c:pt idx="245">
                  <c:v>3.314453124999996</c:v>
                </c:pt>
                <c:pt idx="246">
                  <c:v>3.322265624999996</c:v>
                </c:pt>
                <c:pt idx="247">
                  <c:v>3.330078124999996</c:v>
                </c:pt>
                <c:pt idx="248">
                  <c:v>3.337890625</c:v>
                </c:pt>
                <c:pt idx="249">
                  <c:v>3.345703125</c:v>
                </c:pt>
                <c:pt idx="250">
                  <c:v>3.353515625</c:v>
                </c:pt>
                <c:pt idx="251">
                  <c:v>3.3623046875</c:v>
                </c:pt>
                <c:pt idx="252">
                  <c:v>3.3701171875</c:v>
                </c:pt>
                <c:pt idx="253">
                  <c:v>3.3779296875</c:v>
                </c:pt>
                <c:pt idx="254">
                  <c:v>3.385742187499999</c:v>
                </c:pt>
                <c:pt idx="255">
                  <c:v>3.3935546875</c:v>
                </c:pt>
                <c:pt idx="256">
                  <c:v>3.4013671875</c:v>
                </c:pt>
                <c:pt idx="257">
                  <c:v>3.4091796875</c:v>
                </c:pt>
                <c:pt idx="258">
                  <c:v>3.4169921875</c:v>
                </c:pt>
                <c:pt idx="259">
                  <c:v>3.42578125</c:v>
                </c:pt>
                <c:pt idx="260">
                  <c:v>3.43359375</c:v>
                </c:pt>
                <c:pt idx="261">
                  <c:v>3.44140625</c:v>
                </c:pt>
                <c:pt idx="262">
                  <c:v>3.44921875</c:v>
                </c:pt>
                <c:pt idx="263">
                  <c:v>3.45703125</c:v>
                </c:pt>
                <c:pt idx="264">
                  <c:v>3.46484375</c:v>
                </c:pt>
                <c:pt idx="265">
                  <c:v>3.47265625</c:v>
                </c:pt>
                <c:pt idx="266">
                  <c:v>3.48046875</c:v>
                </c:pt>
                <c:pt idx="267">
                  <c:v>3.4892578125</c:v>
                </c:pt>
                <c:pt idx="268">
                  <c:v>3.4970703125</c:v>
                </c:pt>
                <c:pt idx="269">
                  <c:v>3.5048828125</c:v>
                </c:pt>
                <c:pt idx="270">
                  <c:v>3.5126953125</c:v>
                </c:pt>
                <c:pt idx="271">
                  <c:v>3.5205078125</c:v>
                </c:pt>
                <c:pt idx="272">
                  <c:v>3.5283203125</c:v>
                </c:pt>
                <c:pt idx="273">
                  <c:v>3.5361328125</c:v>
                </c:pt>
                <c:pt idx="274">
                  <c:v>3.5439453125</c:v>
                </c:pt>
                <c:pt idx="275">
                  <c:v>3.552734375</c:v>
                </c:pt>
                <c:pt idx="276">
                  <c:v>3.560546875</c:v>
                </c:pt>
                <c:pt idx="277">
                  <c:v>3.568359375</c:v>
                </c:pt>
                <c:pt idx="278">
                  <c:v>3.576171875</c:v>
                </c:pt>
                <c:pt idx="279">
                  <c:v>3.583984375</c:v>
                </c:pt>
                <c:pt idx="280">
                  <c:v>3.591796875</c:v>
                </c:pt>
                <c:pt idx="281">
                  <c:v>3.599609375</c:v>
                </c:pt>
                <c:pt idx="282">
                  <c:v>3.607421875</c:v>
                </c:pt>
                <c:pt idx="283">
                  <c:v>3.616210937499999</c:v>
                </c:pt>
                <c:pt idx="284">
                  <c:v>3.6240234375</c:v>
                </c:pt>
                <c:pt idx="285">
                  <c:v>3.631835937499999</c:v>
                </c:pt>
                <c:pt idx="286">
                  <c:v>3.639648437499994</c:v>
                </c:pt>
                <c:pt idx="287">
                  <c:v>3.6474609375</c:v>
                </c:pt>
                <c:pt idx="288">
                  <c:v>3.655273437499999</c:v>
                </c:pt>
                <c:pt idx="289">
                  <c:v>3.6630859375</c:v>
                </c:pt>
                <c:pt idx="290">
                  <c:v>3.670898437499999</c:v>
                </c:pt>
                <c:pt idx="291">
                  <c:v>3.6796875</c:v>
                </c:pt>
                <c:pt idx="292">
                  <c:v>3.6875</c:v>
                </c:pt>
                <c:pt idx="293">
                  <c:v>3.6953125</c:v>
                </c:pt>
                <c:pt idx="294">
                  <c:v>3.703125</c:v>
                </c:pt>
                <c:pt idx="295">
                  <c:v>3.7109375</c:v>
                </c:pt>
                <c:pt idx="296">
                  <c:v>3.71875</c:v>
                </c:pt>
                <c:pt idx="297">
                  <c:v>3.7265625</c:v>
                </c:pt>
                <c:pt idx="298">
                  <c:v>3.734375</c:v>
                </c:pt>
                <c:pt idx="299">
                  <c:v>3.7431640625</c:v>
                </c:pt>
                <c:pt idx="300">
                  <c:v>3.7509765625</c:v>
                </c:pt>
                <c:pt idx="301">
                  <c:v>3.7587890625</c:v>
                </c:pt>
                <c:pt idx="302">
                  <c:v>3.7666015625</c:v>
                </c:pt>
                <c:pt idx="303">
                  <c:v>3.7744140625</c:v>
                </c:pt>
                <c:pt idx="304">
                  <c:v>3.7822265625</c:v>
                </c:pt>
                <c:pt idx="305">
                  <c:v>3.7900390625</c:v>
                </c:pt>
                <c:pt idx="306">
                  <c:v>3.7978515625</c:v>
                </c:pt>
                <c:pt idx="307">
                  <c:v>3.806640624999996</c:v>
                </c:pt>
                <c:pt idx="308">
                  <c:v>3.814453124999996</c:v>
                </c:pt>
                <c:pt idx="309">
                  <c:v>3.822265624999996</c:v>
                </c:pt>
                <c:pt idx="310">
                  <c:v>3.830078124999996</c:v>
                </c:pt>
                <c:pt idx="311">
                  <c:v>3.837890625</c:v>
                </c:pt>
                <c:pt idx="312">
                  <c:v>3.845703125</c:v>
                </c:pt>
                <c:pt idx="313">
                  <c:v>3.853515625</c:v>
                </c:pt>
                <c:pt idx="314">
                  <c:v>3.861328124999999</c:v>
                </c:pt>
                <c:pt idx="315">
                  <c:v>3.8701171875</c:v>
                </c:pt>
                <c:pt idx="316">
                  <c:v>3.8779296875</c:v>
                </c:pt>
                <c:pt idx="317">
                  <c:v>3.885742187499999</c:v>
                </c:pt>
                <c:pt idx="318">
                  <c:v>3.8935546875</c:v>
                </c:pt>
                <c:pt idx="319">
                  <c:v>3.9013671875</c:v>
                </c:pt>
                <c:pt idx="320">
                  <c:v>3.9091796875</c:v>
                </c:pt>
                <c:pt idx="321">
                  <c:v>3.9169921875</c:v>
                </c:pt>
                <c:pt idx="322">
                  <c:v>3.9248046875</c:v>
                </c:pt>
                <c:pt idx="323">
                  <c:v>3.93359375</c:v>
                </c:pt>
                <c:pt idx="324">
                  <c:v>3.94140625</c:v>
                </c:pt>
                <c:pt idx="325">
                  <c:v>3.94921875</c:v>
                </c:pt>
                <c:pt idx="326">
                  <c:v>3.95703125</c:v>
                </c:pt>
                <c:pt idx="327">
                  <c:v>3.96484375</c:v>
                </c:pt>
                <c:pt idx="328">
                  <c:v>3.97265625</c:v>
                </c:pt>
                <c:pt idx="329">
                  <c:v>3.98046875</c:v>
                </c:pt>
                <c:pt idx="330">
                  <c:v>3.98828125</c:v>
                </c:pt>
                <c:pt idx="331">
                  <c:v>3.9970703125</c:v>
                </c:pt>
                <c:pt idx="332">
                  <c:v>4.004882812499993</c:v>
                </c:pt>
                <c:pt idx="333">
                  <c:v>4.0126953125</c:v>
                </c:pt>
                <c:pt idx="334">
                  <c:v>4.020507812499993</c:v>
                </c:pt>
                <c:pt idx="335">
                  <c:v>4.0283203125</c:v>
                </c:pt>
                <c:pt idx="336">
                  <c:v>4.0361328125</c:v>
                </c:pt>
                <c:pt idx="337">
                  <c:v>4.0439453125</c:v>
                </c:pt>
                <c:pt idx="338">
                  <c:v>4.0517578125</c:v>
                </c:pt>
                <c:pt idx="339">
                  <c:v>4.060546874999993</c:v>
                </c:pt>
                <c:pt idx="340">
                  <c:v>4.068359375</c:v>
                </c:pt>
                <c:pt idx="341">
                  <c:v>4.076171875</c:v>
                </c:pt>
                <c:pt idx="342">
                  <c:v>4.083984374999993</c:v>
                </c:pt>
                <c:pt idx="343">
                  <c:v>4.091796875</c:v>
                </c:pt>
                <c:pt idx="344">
                  <c:v>4.099609375</c:v>
                </c:pt>
                <c:pt idx="345">
                  <c:v>4.107421874999993</c:v>
                </c:pt>
                <c:pt idx="346">
                  <c:v>4.115234374999993</c:v>
                </c:pt>
                <c:pt idx="347">
                  <c:v>4.124023437499993</c:v>
                </c:pt>
                <c:pt idx="348">
                  <c:v>4.131835937499993</c:v>
                </c:pt>
                <c:pt idx="349">
                  <c:v>4.1396484375</c:v>
                </c:pt>
                <c:pt idx="350">
                  <c:v>4.147460937499993</c:v>
                </c:pt>
                <c:pt idx="351">
                  <c:v>4.1552734375</c:v>
                </c:pt>
                <c:pt idx="352">
                  <c:v>4.163085937499987</c:v>
                </c:pt>
                <c:pt idx="353">
                  <c:v>4.1708984375</c:v>
                </c:pt>
                <c:pt idx="354">
                  <c:v>4.178710937499993</c:v>
                </c:pt>
                <c:pt idx="355">
                  <c:v>4.187499999999996</c:v>
                </c:pt>
                <c:pt idx="356">
                  <c:v>4.195312499999996</c:v>
                </c:pt>
                <c:pt idx="357">
                  <c:v>4.203125</c:v>
                </c:pt>
                <c:pt idx="358">
                  <c:v>4.210937499999996</c:v>
                </c:pt>
                <c:pt idx="359">
                  <c:v>4.21875</c:v>
                </c:pt>
                <c:pt idx="360">
                  <c:v>4.2265625</c:v>
                </c:pt>
                <c:pt idx="361">
                  <c:v>4.234375</c:v>
                </c:pt>
                <c:pt idx="362">
                  <c:v>4.242187499999996</c:v>
                </c:pt>
                <c:pt idx="363">
                  <c:v>4.250976562499993</c:v>
                </c:pt>
                <c:pt idx="364">
                  <c:v>4.2587890625</c:v>
                </c:pt>
                <c:pt idx="365">
                  <c:v>4.2666015625</c:v>
                </c:pt>
                <c:pt idx="366">
                  <c:v>4.274414062499993</c:v>
                </c:pt>
                <c:pt idx="367">
                  <c:v>4.2822265625</c:v>
                </c:pt>
                <c:pt idx="368">
                  <c:v>4.2900390625</c:v>
                </c:pt>
                <c:pt idx="369">
                  <c:v>4.297851562499993</c:v>
                </c:pt>
                <c:pt idx="370">
                  <c:v>4.3056640625</c:v>
                </c:pt>
                <c:pt idx="371">
                  <c:v>4.314453125</c:v>
                </c:pt>
                <c:pt idx="372">
                  <c:v>4.322265625</c:v>
                </c:pt>
                <c:pt idx="373">
                  <c:v>4.330078125</c:v>
                </c:pt>
                <c:pt idx="374">
                  <c:v>4.337890625</c:v>
                </c:pt>
                <c:pt idx="375">
                  <c:v>4.345703125</c:v>
                </c:pt>
                <c:pt idx="376">
                  <c:v>4.353515624999993</c:v>
                </c:pt>
                <c:pt idx="377">
                  <c:v>4.361328125</c:v>
                </c:pt>
                <c:pt idx="378">
                  <c:v>4.369140625</c:v>
                </c:pt>
                <c:pt idx="379">
                  <c:v>4.3779296875</c:v>
                </c:pt>
                <c:pt idx="380">
                  <c:v>4.3857421875</c:v>
                </c:pt>
                <c:pt idx="381">
                  <c:v>4.393554687499991</c:v>
                </c:pt>
                <c:pt idx="382">
                  <c:v>4.4013671875</c:v>
                </c:pt>
                <c:pt idx="383">
                  <c:v>4.4091796875</c:v>
                </c:pt>
                <c:pt idx="384">
                  <c:v>4.4169921875</c:v>
                </c:pt>
                <c:pt idx="385">
                  <c:v>4.424804687499993</c:v>
                </c:pt>
                <c:pt idx="386">
                  <c:v>4.4326171875</c:v>
                </c:pt>
                <c:pt idx="387">
                  <c:v>4.44140625</c:v>
                </c:pt>
                <c:pt idx="388">
                  <c:v>4.44921875</c:v>
                </c:pt>
                <c:pt idx="389">
                  <c:v>4.457031249999993</c:v>
                </c:pt>
                <c:pt idx="390">
                  <c:v>4.46484375</c:v>
                </c:pt>
                <c:pt idx="391">
                  <c:v>4.47265625</c:v>
                </c:pt>
                <c:pt idx="392">
                  <c:v>4.48046875</c:v>
                </c:pt>
                <c:pt idx="393">
                  <c:v>4.48828125</c:v>
                </c:pt>
                <c:pt idx="394">
                  <c:v>4.49609375</c:v>
                </c:pt>
                <c:pt idx="395">
                  <c:v>4.504882812499993</c:v>
                </c:pt>
                <c:pt idx="396">
                  <c:v>4.5126953125</c:v>
                </c:pt>
                <c:pt idx="397">
                  <c:v>4.520507812499993</c:v>
                </c:pt>
                <c:pt idx="398">
                  <c:v>4.5283203125</c:v>
                </c:pt>
                <c:pt idx="399">
                  <c:v>4.5361328125</c:v>
                </c:pt>
                <c:pt idx="400">
                  <c:v>4.5439453125</c:v>
                </c:pt>
                <c:pt idx="401">
                  <c:v>4.5517578125</c:v>
                </c:pt>
                <c:pt idx="402">
                  <c:v>4.5595703125</c:v>
                </c:pt>
                <c:pt idx="403">
                  <c:v>4.568359375</c:v>
                </c:pt>
                <c:pt idx="404">
                  <c:v>4.576171875</c:v>
                </c:pt>
                <c:pt idx="405">
                  <c:v>4.583984374999993</c:v>
                </c:pt>
                <c:pt idx="406">
                  <c:v>4.591796875</c:v>
                </c:pt>
                <c:pt idx="407">
                  <c:v>4.599609375</c:v>
                </c:pt>
                <c:pt idx="408">
                  <c:v>4.607421874999991</c:v>
                </c:pt>
                <c:pt idx="409">
                  <c:v>4.615234374999991</c:v>
                </c:pt>
                <c:pt idx="410">
                  <c:v>4.623046874999991</c:v>
                </c:pt>
                <c:pt idx="411">
                  <c:v>4.631835937499991</c:v>
                </c:pt>
                <c:pt idx="412">
                  <c:v>4.6396484375</c:v>
                </c:pt>
                <c:pt idx="413">
                  <c:v>4.647460937499991</c:v>
                </c:pt>
                <c:pt idx="414">
                  <c:v>4.6552734375</c:v>
                </c:pt>
                <c:pt idx="415">
                  <c:v>4.663085937499985</c:v>
                </c:pt>
                <c:pt idx="416">
                  <c:v>4.6708984375</c:v>
                </c:pt>
                <c:pt idx="417">
                  <c:v>4.678710937499991</c:v>
                </c:pt>
                <c:pt idx="418">
                  <c:v>4.6865234375</c:v>
                </c:pt>
                <c:pt idx="419">
                  <c:v>4.695312499999995</c:v>
                </c:pt>
                <c:pt idx="420">
                  <c:v>4.703125</c:v>
                </c:pt>
                <c:pt idx="421">
                  <c:v>4.710937499999995</c:v>
                </c:pt>
                <c:pt idx="422">
                  <c:v>4.71875</c:v>
                </c:pt>
                <c:pt idx="423">
                  <c:v>4.7265625</c:v>
                </c:pt>
                <c:pt idx="424">
                  <c:v>4.734375</c:v>
                </c:pt>
                <c:pt idx="425">
                  <c:v>4.742187499999995</c:v>
                </c:pt>
                <c:pt idx="426">
                  <c:v>4.75</c:v>
                </c:pt>
                <c:pt idx="427">
                  <c:v>4.7587890625</c:v>
                </c:pt>
                <c:pt idx="428">
                  <c:v>4.7666015625</c:v>
                </c:pt>
                <c:pt idx="429">
                  <c:v>4.774414062499991</c:v>
                </c:pt>
                <c:pt idx="430">
                  <c:v>4.7822265625</c:v>
                </c:pt>
                <c:pt idx="431">
                  <c:v>4.7900390625</c:v>
                </c:pt>
                <c:pt idx="432">
                  <c:v>4.797851562499991</c:v>
                </c:pt>
                <c:pt idx="433">
                  <c:v>4.8056640625</c:v>
                </c:pt>
                <c:pt idx="434">
                  <c:v>4.813476562499993</c:v>
                </c:pt>
                <c:pt idx="435">
                  <c:v>4.822265625</c:v>
                </c:pt>
                <c:pt idx="436">
                  <c:v>4.830078125</c:v>
                </c:pt>
                <c:pt idx="437">
                  <c:v>4.837890625</c:v>
                </c:pt>
                <c:pt idx="438">
                  <c:v>4.845703125</c:v>
                </c:pt>
                <c:pt idx="439">
                  <c:v>4.853515624999993</c:v>
                </c:pt>
                <c:pt idx="440">
                  <c:v>4.861328125</c:v>
                </c:pt>
                <c:pt idx="441">
                  <c:v>4.869140625</c:v>
                </c:pt>
                <c:pt idx="442">
                  <c:v>4.876953125</c:v>
                </c:pt>
                <c:pt idx="443">
                  <c:v>4.8857421875</c:v>
                </c:pt>
                <c:pt idx="444">
                  <c:v>4.893554687499991</c:v>
                </c:pt>
                <c:pt idx="445">
                  <c:v>4.9013671875</c:v>
                </c:pt>
                <c:pt idx="446">
                  <c:v>4.9091796875</c:v>
                </c:pt>
                <c:pt idx="447">
                  <c:v>4.9169921875</c:v>
                </c:pt>
                <c:pt idx="448">
                  <c:v>4.924804687499993</c:v>
                </c:pt>
                <c:pt idx="449">
                  <c:v>4.9326171875</c:v>
                </c:pt>
                <c:pt idx="450">
                  <c:v>4.9404296875</c:v>
                </c:pt>
                <c:pt idx="451">
                  <c:v>4.94921875</c:v>
                </c:pt>
                <c:pt idx="452">
                  <c:v>4.957031249999993</c:v>
                </c:pt>
                <c:pt idx="453">
                  <c:v>4.96484375</c:v>
                </c:pt>
                <c:pt idx="454">
                  <c:v>4.97265625</c:v>
                </c:pt>
                <c:pt idx="455">
                  <c:v>4.98046875</c:v>
                </c:pt>
                <c:pt idx="456">
                  <c:v>4.98828125</c:v>
                </c:pt>
                <c:pt idx="457">
                  <c:v>4.99609375</c:v>
                </c:pt>
                <c:pt idx="458">
                  <c:v>5.003906249999993</c:v>
                </c:pt>
                <c:pt idx="459">
                  <c:v>5.0126953125</c:v>
                </c:pt>
                <c:pt idx="460">
                  <c:v>5.020507812499993</c:v>
                </c:pt>
                <c:pt idx="461">
                  <c:v>5.0283203125</c:v>
                </c:pt>
                <c:pt idx="462">
                  <c:v>5.0361328125</c:v>
                </c:pt>
                <c:pt idx="463">
                  <c:v>5.0439453125</c:v>
                </c:pt>
                <c:pt idx="464">
                  <c:v>5.0517578125</c:v>
                </c:pt>
                <c:pt idx="465">
                  <c:v>5.0595703125</c:v>
                </c:pt>
                <c:pt idx="466">
                  <c:v>5.067382812499993</c:v>
                </c:pt>
                <c:pt idx="467">
                  <c:v>5.076171875</c:v>
                </c:pt>
                <c:pt idx="468">
                  <c:v>5.083984374999993</c:v>
                </c:pt>
                <c:pt idx="469">
                  <c:v>5.091796875</c:v>
                </c:pt>
                <c:pt idx="470">
                  <c:v>5.099609375</c:v>
                </c:pt>
                <c:pt idx="471">
                  <c:v>5.107421874999993</c:v>
                </c:pt>
                <c:pt idx="472">
                  <c:v>5.115234374999993</c:v>
                </c:pt>
                <c:pt idx="473">
                  <c:v>5.123046874999993</c:v>
                </c:pt>
                <c:pt idx="474">
                  <c:v>5.130859375</c:v>
                </c:pt>
                <c:pt idx="475">
                  <c:v>5.1396484375</c:v>
                </c:pt>
                <c:pt idx="476">
                  <c:v>5.147460937499993</c:v>
                </c:pt>
                <c:pt idx="477">
                  <c:v>5.1552734375</c:v>
                </c:pt>
                <c:pt idx="478">
                  <c:v>5.163085937499987</c:v>
                </c:pt>
                <c:pt idx="479">
                  <c:v>5.1708984375</c:v>
                </c:pt>
                <c:pt idx="480">
                  <c:v>5.178710937499993</c:v>
                </c:pt>
                <c:pt idx="481">
                  <c:v>5.1865234375</c:v>
                </c:pt>
                <c:pt idx="482">
                  <c:v>5.194335937499987</c:v>
                </c:pt>
                <c:pt idx="483">
                  <c:v>5.203125</c:v>
                </c:pt>
                <c:pt idx="484">
                  <c:v>5.210937499999996</c:v>
                </c:pt>
                <c:pt idx="485">
                  <c:v>5.21875</c:v>
                </c:pt>
                <c:pt idx="486">
                  <c:v>5.2265625</c:v>
                </c:pt>
                <c:pt idx="487">
                  <c:v>5.234375</c:v>
                </c:pt>
                <c:pt idx="488">
                  <c:v>5.242187499999996</c:v>
                </c:pt>
                <c:pt idx="489">
                  <c:v>5.25</c:v>
                </c:pt>
                <c:pt idx="490">
                  <c:v>5.257812499999996</c:v>
                </c:pt>
                <c:pt idx="491">
                  <c:v>5.2666015625</c:v>
                </c:pt>
                <c:pt idx="492">
                  <c:v>5.274414062499993</c:v>
                </c:pt>
                <c:pt idx="493">
                  <c:v>5.2822265625</c:v>
                </c:pt>
                <c:pt idx="494">
                  <c:v>5.2900390625</c:v>
                </c:pt>
                <c:pt idx="495">
                  <c:v>5.297851562499993</c:v>
                </c:pt>
                <c:pt idx="496">
                  <c:v>5.3056640625</c:v>
                </c:pt>
                <c:pt idx="497">
                  <c:v>5.313476562499993</c:v>
                </c:pt>
                <c:pt idx="498">
                  <c:v>5.3212890625</c:v>
                </c:pt>
                <c:pt idx="499">
                  <c:v>5.330078125</c:v>
                </c:pt>
                <c:pt idx="500">
                  <c:v>5.337890625</c:v>
                </c:pt>
                <c:pt idx="501">
                  <c:v>5.345703125</c:v>
                </c:pt>
                <c:pt idx="502">
                  <c:v>5.353515624999993</c:v>
                </c:pt>
                <c:pt idx="503">
                  <c:v>5.361328125</c:v>
                </c:pt>
                <c:pt idx="504">
                  <c:v>5.369140625</c:v>
                </c:pt>
                <c:pt idx="505">
                  <c:v>5.376953125</c:v>
                </c:pt>
                <c:pt idx="506">
                  <c:v>5.384765625</c:v>
                </c:pt>
                <c:pt idx="507">
                  <c:v>5.393554687499991</c:v>
                </c:pt>
                <c:pt idx="508">
                  <c:v>5.4013671875</c:v>
                </c:pt>
                <c:pt idx="509">
                  <c:v>5.4091796875</c:v>
                </c:pt>
                <c:pt idx="510">
                  <c:v>5.4169921875</c:v>
                </c:pt>
                <c:pt idx="511">
                  <c:v>5.424804687499993</c:v>
                </c:pt>
                <c:pt idx="512">
                  <c:v>5.4326171875</c:v>
                </c:pt>
                <c:pt idx="513">
                  <c:v>5.4404296875</c:v>
                </c:pt>
                <c:pt idx="514">
                  <c:v>5.4482421875</c:v>
                </c:pt>
                <c:pt idx="515">
                  <c:v>5.457031249999993</c:v>
                </c:pt>
                <c:pt idx="516">
                  <c:v>5.46484375</c:v>
                </c:pt>
                <c:pt idx="517">
                  <c:v>5.47265625</c:v>
                </c:pt>
                <c:pt idx="518">
                  <c:v>5.48046875</c:v>
                </c:pt>
                <c:pt idx="519">
                  <c:v>5.48828125</c:v>
                </c:pt>
                <c:pt idx="520">
                  <c:v>5.49609375</c:v>
                </c:pt>
                <c:pt idx="521">
                  <c:v>5.503906249999993</c:v>
                </c:pt>
                <c:pt idx="522">
                  <c:v>5.51171875</c:v>
                </c:pt>
                <c:pt idx="523">
                  <c:v>5.520507812499993</c:v>
                </c:pt>
                <c:pt idx="524">
                  <c:v>5.5283203125</c:v>
                </c:pt>
                <c:pt idx="525">
                  <c:v>5.5361328125</c:v>
                </c:pt>
                <c:pt idx="526">
                  <c:v>5.5439453125</c:v>
                </c:pt>
                <c:pt idx="527">
                  <c:v>5.5517578125</c:v>
                </c:pt>
                <c:pt idx="528">
                  <c:v>5.5595703125</c:v>
                </c:pt>
                <c:pt idx="529">
                  <c:v>5.567382812499993</c:v>
                </c:pt>
                <c:pt idx="530">
                  <c:v>5.5751953125</c:v>
                </c:pt>
                <c:pt idx="531">
                  <c:v>5.583984374999993</c:v>
                </c:pt>
                <c:pt idx="532">
                  <c:v>5.591796875</c:v>
                </c:pt>
                <c:pt idx="533">
                  <c:v>5.599609375</c:v>
                </c:pt>
                <c:pt idx="534">
                  <c:v>5.607421874999991</c:v>
                </c:pt>
                <c:pt idx="535">
                  <c:v>5.615234374999991</c:v>
                </c:pt>
                <c:pt idx="536">
                  <c:v>5.623046874999991</c:v>
                </c:pt>
                <c:pt idx="537">
                  <c:v>5.630859375</c:v>
                </c:pt>
                <c:pt idx="538">
                  <c:v>5.638671875</c:v>
                </c:pt>
                <c:pt idx="539">
                  <c:v>5.647460937499991</c:v>
                </c:pt>
                <c:pt idx="540">
                  <c:v>5.6552734375</c:v>
                </c:pt>
                <c:pt idx="541">
                  <c:v>5.663085937499985</c:v>
                </c:pt>
                <c:pt idx="542">
                  <c:v>5.6708984375</c:v>
                </c:pt>
                <c:pt idx="543">
                  <c:v>5.678710937499991</c:v>
                </c:pt>
                <c:pt idx="544">
                  <c:v>5.6865234375</c:v>
                </c:pt>
                <c:pt idx="545">
                  <c:v>5.694335937499985</c:v>
                </c:pt>
                <c:pt idx="546">
                  <c:v>5.7021484375</c:v>
                </c:pt>
                <c:pt idx="547">
                  <c:v>5.710937499999995</c:v>
                </c:pt>
                <c:pt idx="548">
                  <c:v>5.71875</c:v>
                </c:pt>
                <c:pt idx="549">
                  <c:v>5.7265625</c:v>
                </c:pt>
                <c:pt idx="550">
                  <c:v>5.734375</c:v>
                </c:pt>
                <c:pt idx="551">
                  <c:v>5.742187499999995</c:v>
                </c:pt>
                <c:pt idx="552">
                  <c:v>5.75</c:v>
                </c:pt>
                <c:pt idx="553">
                  <c:v>5.757812499999995</c:v>
                </c:pt>
                <c:pt idx="554">
                  <c:v>5.765625</c:v>
                </c:pt>
                <c:pt idx="555">
                  <c:v>5.774414062499991</c:v>
                </c:pt>
                <c:pt idx="556">
                  <c:v>5.7822265625</c:v>
                </c:pt>
                <c:pt idx="557">
                  <c:v>5.7900390625</c:v>
                </c:pt>
                <c:pt idx="558">
                  <c:v>5.797851562499991</c:v>
                </c:pt>
                <c:pt idx="559">
                  <c:v>5.8056640625</c:v>
                </c:pt>
                <c:pt idx="560">
                  <c:v>5.813476562499993</c:v>
                </c:pt>
                <c:pt idx="561">
                  <c:v>5.8212890625</c:v>
                </c:pt>
                <c:pt idx="562">
                  <c:v>5.829101562499993</c:v>
                </c:pt>
                <c:pt idx="563">
                  <c:v>5.837890625</c:v>
                </c:pt>
                <c:pt idx="564">
                  <c:v>5.845703125</c:v>
                </c:pt>
                <c:pt idx="565">
                  <c:v>5.853515624999993</c:v>
                </c:pt>
                <c:pt idx="566">
                  <c:v>5.861328125</c:v>
                </c:pt>
                <c:pt idx="567">
                  <c:v>5.869140625</c:v>
                </c:pt>
                <c:pt idx="568">
                  <c:v>5.876953125</c:v>
                </c:pt>
                <c:pt idx="569">
                  <c:v>5.884765625</c:v>
                </c:pt>
                <c:pt idx="570">
                  <c:v>5.892578125</c:v>
                </c:pt>
                <c:pt idx="571">
                  <c:v>5.9013671875</c:v>
                </c:pt>
                <c:pt idx="572">
                  <c:v>5.9091796875</c:v>
                </c:pt>
                <c:pt idx="573">
                  <c:v>5.9169921875</c:v>
                </c:pt>
                <c:pt idx="574">
                  <c:v>5.924804687499993</c:v>
                </c:pt>
                <c:pt idx="575">
                  <c:v>5.9326171875</c:v>
                </c:pt>
                <c:pt idx="576">
                  <c:v>5.9404296875</c:v>
                </c:pt>
                <c:pt idx="577">
                  <c:v>5.9482421875</c:v>
                </c:pt>
                <c:pt idx="578">
                  <c:v>5.9560546875</c:v>
                </c:pt>
                <c:pt idx="579">
                  <c:v>5.96484375</c:v>
                </c:pt>
                <c:pt idx="580">
                  <c:v>5.97265625</c:v>
                </c:pt>
                <c:pt idx="581">
                  <c:v>5.98046875</c:v>
                </c:pt>
                <c:pt idx="582">
                  <c:v>5.98828125</c:v>
                </c:pt>
                <c:pt idx="583">
                  <c:v>5.99609375</c:v>
                </c:pt>
                <c:pt idx="584">
                  <c:v>6.003906249999993</c:v>
                </c:pt>
                <c:pt idx="585">
                  <c:v>6.01171875</c:v>
                </c:pt>
                <c:pt idx="586">
                  <c:v>6.019531249999993</c:v>
                </c:pt>
                <c:pt idx="587">
                  <c:v>6.0283203125</c:v>
                </c:pt>
                <c:pt idx="588">
                  <c:v>6.0361328125</c:v>
                </c:pt>
                <c:pt idx="589">
                  <c:v>6.0439453125</c:v>
                </c:pt>
                <c:pt idx="590">
                  <c:v>6.0517578125</c:v>
                </c:pt>
                <c:pt idx="591">
                  <c:v>6.0595703125</c:v>
                </c:pt>
                <c:pt idx="592">
                  <c:v>6.067382812499993</c:v>
                </c:pt>
                <c:pt idx="593">
                  <c:v>6.0751953125</c:v>
                </c:pt>
                <c:pt idx="594">
                  <c:v>6.0830078125</c:v>
                </c:pt>
                <c:pt idx="595">
                  <c:v>6.091796875</c:v>
                </c:pt>
                <c:pt idx="596">
                  <c:v>6.099609375</c:v>
                </c:pt>
                <c:pt idx="597">
                  <c:v>6.107421874999993</c:v>
                </c:pt>
                <c:pt idx="598">
                  <c:v>6.115234374999993</c:v>
                </c:pt>
                <c:pt idx="599">
                  <c:v>6.123046874999993</c:v>
                </c:pt>
                <c:pt idx="600">
                  <c:v>6.130859375</c:v>
                </c:pt>
                <c:pt idx="601">
                  <c:v>6.138671875</c:v>
                </c:pt>
                <c:pt idx="602">
                  <c:v>6.146484374999993</c:v>
                </c:pt>
                <c:pt idx="603">
                  <c:v>6.1552734375</c:v>
                </c:pt>
                <c:pt idx="604">
                  <c:v>6.163085937499987</c:v>
                </c:pt>
                <c:pt idx="605">
                  <c:v>6.1708984375</c:v>
                </c:pt>
                <c:pt idx="606">
                  <c:v>6.178710937499993</c:v>
                </c:pt>
                <c:pt idx="607">
                  <c:v>6.1865234375</c:v>
                </c:pt>
                <c:pt idx="608">
                  <c:v>6.194335937499987</c:v>
                </c:pt>
                <c:pt idx="609">
                  <c:v>6.2021484375</c:v>
                </c:pt>
                <c:pt idx="610">
                  <c:v>6.2099609375</c:v>
                </c:pt>
                <c:pt idx="611">
                  <c:v>6.21875</c:v>
                </c:pt>
                <c:pt idx="612">
                  <c:v>6.2265625</c:v>
                </c:pt>
                <c:pt idx="613">
                  <c:v>6.234375</c:v>
                </c:pt>
                <c:pt idx="614">
                  <c:v>6.242187499999996</c:v>
                </c:pt>
                <c:pt idx="615">
                  <c:v>6.25</c:v>
                </c:pt>
                <c:pt idx="616">
                  <c:v>6.257812499999996</c:v>
                </c:pt>
                <c:pt idx="617">
                  <c:v>6.265625</c:v>
                </c:pt>
                <c:pt idx="618">
                  <c:v>6.2734375</c:v>
                </c:pt>
                <c:pt idx="619">
                  <c:v>6.2822265625</c:v>
                </c:pt>
                <c:pt idx="620">
                  <c:v>6.2900390625</c:v>
                </c:pt>
                <c:pt idx="621">
                  <c:v>6.297851562499993</c:v>
                </c:pt>
                <c:pt idx="622">
                  <c:v>6.3056640625</c:v>
                </c:pt>
                <c:pt idx="623">
                  <c:v>6.313476562499993</c:v>
                </c:pt>
                <c:pt idx="624">
                  <c:v>6.3212890625</c:v>
                </c:pt>
                <c:pt idx="625">
                  <c:v>6.329101562499993</c:v>
                </c:pt>
                <c:pt idx="626">
                  <c:v>6.336914062499993</c:v>
                </c:pt>
                <c:pt idx="627">
                  <c:v>6.345703125</c:v>
                </c:pt>
                <c:pt idx="628">
                  <c:v>6.353515624999993</c:v>
                </c:pt>
                <c:pt idx="629">
                  <c:v>6.361328125</c:v>
                </c:pt>
                <c:pt idx="630">
                  <c:v>6.369140625</c:v>
                </c:pt>
                <c:pt idx="631">
                  <c:v>6.376953125</c:v>
                </c:pt>
                <c:pt idx="632">
                  <c:v>6.384765625</c:v>
                </c:pt>
                <c:pt idx="633">
                  <c:v>6.392578125</c:v>
                </c:pt>
                <c:pt idx="634">
                  <c:v>6.400390625</c:v>
                </c:pt>
                <c:pt idx="635">
                  <c:v>6.4091796875</c:v>
                </c:pt>
                <c:pt idx="636">
                  <c:v>6.4169921875</c:v>
                </c:pt>
                <c:pt idx="637">
                  <c:v>6.424804687499993</c:v>
                </c:pt>
                <c:pt idx="638">
                  <c:v>6.4326171875</c:v>
                </c:pt>
                <c:pt idx="639">
                  <c:v>6.4404296875</c:v>
                </c:pt>
                <c:pt idx="640">
                  <c:v>6.4482421875</c:v>
                </c:pt>
                <c:pt idx="641">
                  <c:v>6.4560546875</c:v>
                </c:pt>
                <c:pt idx="642">
                  <c:v>6.4638671875</c:v>
                </c:pt>
                <c:pt idx="643">
                  <c:v>6.47265625</c:v>
                </c:pt>
                <c:pt idx="644">
                  <c:v>6.48046875</c:v>
                </c:pt>
                <c:pt idx="645">
                  <c:v>6.48828125</c:v>
                </c:pt>
                <c:pt idx="646">
                  <c:v>6.49609375</c:v>
                </c:pt>
                <c:pt idx="647">
                  <c:v>6.503906249999993</c:v>
                </c:pt>
                <c:pt idx="648">
                  <c:v>6.51171875</c:v>
                </c:pt>
                <c:pt idx="649">
                  <c:v>6.519531249999993</c:v>
                </c:pt>
                <c:pt idx="650">
                  <c:v>6.52734375</c:v>
                </c:pt>
                <c:pt idx="651">
                  <c:v>6.5361328125</c:v>
                </c:pt>
                <c:pt idx="652">
                  <c:v>6.5439453125</c:v>
                </c:pt>
                <c:pt idx="653">
                  <c:v>6.5517578125</c:v>
                </c:pt>
                <c:pt idx="654">
                  <c:v>6.5595703125</c:v>
                </c:pt>
                <c:pt idx="655">
                  <c:v>6.567382812499993</c:v>
                </c:pt>
                <c:pt idx="656">
                  <c:v>6.5751953125</c:v>
                </c:pt>
                <c:pt idx="657">
                  <c:v>6.5830078125</c:v>
                </c:pt>
                <c:pt idx="658">
                  <c:v>6.5908203125</c:v>
                </c:pt>
                <c:pt idx="659">
                  <c:v>6.599609375</c:v>
                </c:pt>
                <c:pt idx="660">
                  <c:v>6.607421874999991</c:v>
                </c:pt>
                <c:pt idx="661">
                  <c:v>6.615234374999991</c:v>
                </c:pt>
                <c:pt idx="662">
                  <c:v>6.623046874999991</c:v>
                </c:pt>
                <c:pt idx="663">
                  <c:v>6.630859375</c:v>
                </c:pt>
                <c:pt idx="664">
                  <c:v>6.638671875</c:v>
                </c:pt>
                <c:pt idx="665">
                  <c:v>6.646484374999991</c:v>
                </c:pt>
                <c:pt idx="666">
                  <c:v>6.654296874999991</c:v>
                </c:pt>
                <c:pt idx="667">
                  <c:v>6.663085937499985</c:v>
                </c:pt>
                <c:pt idx="668">
                  <c:v>6.6708984375</c:v>
                </c:pt>
                <c:pt idx="669">
                  <c:v>6.678710937499991</c:v>
                </c:pt>
                <c:pt idx="670">
                  <c:v>6.6865234375</c:v>
                </c:pt>
                <c:pt idx="671">
                  <c:v>6.694335937499985</c:v>
                </c:pt>
                <c:pt idx="672">
                  <c:v>6.7021484375</c:v>
                </c:pt>
                <c:pt idx="673">
                  <c:v>6.7099609375</c:v>
                </c:pt>
                <c:pt idx="674">
                  <c:v>6.7177734375</c:v>
                </c:pt>
                <c:pt idx="675">
                  <c:v>6.7265625</c:v>
                </c:pt>
                <c:pt idx="676">
                  <c:v>6.734375</c:v>
                </c:pt>
                <c:pt idx="677">
                  <c:v>6.742187499999995</c:v>
                </c:pt>
                <c:pt idx="678">
                  <c:v>6.75</c:v>
                </c:pt>
                <c:pt idx="679">
                  <c:v>6.757812499999995</c:v>
                </c:pt>
                <c:pt idx="680">
                  <c:v>6.765625</c:v>
                </c:pt>
                <c:pt idx="681">
                  <c:v>6.7734375</c:v>
                </c:pt>
                <c:pt idx="682">
                  <c:v>6.78125</c:v>
                </c:pt>
                <c:pt idx="683">
                  <c:v>6.7900390625</c:v>
                </c:pt>
                <c:pt idx="684">
                  <c:v>6.797851562499991</c:v>
                </c:pt>
                <c:pt idx="685">
                  <c:v>6.8056640625</c:v>
                </c:pt>
                <c:pt idx="686">
                  <c:v>6.813476562499993</c:v>
                </c:pt>
                <c:pt idx="687">
                  <c:v>6.8212890625</c:v>
                </c:pt>
                <c:pt idx="688">
                  <c:v>6.829101562499993</c:v>
                </c:pt>
                <c:pt idx="689">
                  <c:v>6.836914062499993</c:v>
                </c:pt>
                <c:pt idx="690">
                  <c:v>6.844726562499993</c:v>
                </c:pt>
                <c:pt idx="691">
                  <c:v>6.853515624999993</c:v>
                </c:pt>
                <c:pt idx="692">
                  <c:v>6.861328125</c:v>
                </c:pt>
                <c:pt idx="693">
                  <c:v>6.869140625</c:v>
                </c:pt>
                <c:pt idx="694">
                  <c:v>6.876953125</c:v>
                </c:pt>
                <c:pt idx="695">
                  <c:v>6.884765625</c:v>
                </c:pt>
                <c:pt idx="696">
                  <c:v>6.892578125</c:v>
                </c:pt>
                <c:pt idx="697">
                  <c:v>6.900390625</c:v>
                </c:pt>
                <c:pt idx="698">
                  <c:v>6.908203125</c:v>
                </c:pt>
                <c:pt idx="699">
                  <c:v>6.9169921875</c:v>
                </c:pt>
                <c:pt idx="700">
                  <c:v>6.924804687499993</c:v>
                </c:pt>
                <c:pt idx="701">
                  <c:v>6.9326171875</c:v>
                </c:pt>
                <c:pt idx="702">
                  <c:v>6.9404296875</c:v>
                </c:pt>
                <c:pt idx="703">
                  <c:v>6.9482421875</c:v>
                </c:pt>
                <c:pt idx="704">
                  <c:v>6.9560546875</c:v>
                </c:pt>
                <c:pt idx="705">
                  <c:v>6.9638671875</c:v>
                </c:pt>
                <c:pt idx="706">
                  <c:v>6.9716796875</c:v>
                </c:pt>
                <c:pt idx="707">
                  <c:v>6.98046875</c:v>
                </c:pt>
                <c:pt idx="708">
                  <c:v>6.98828125</c:v>
                </c:pt>
                <c:pt idx="709">
                  <c:v>6.99609375</c:v>
                </c:pt>
                <c:pt idx="710">
                  <c:v>7.003906249999993</c:v>
                </c:pt>
                <c:pt idx="711">
                  <c:v>7.01171875</c:v>
                </c:pt>
                <c:pt idx="712">
                  <c:v>7.019531249999993</c:v>
                </c:pt>
                <c:pt idx="713">
                  <c:v>7.02734375</c:v>
                </c:pt>
                <c:pt idx="714">
                  <c:v>7.035156249999993</c:v>
                </c:pt>
                <c:pt idx="715">
                  <c:v>7.0439453125</c:v>
                </c:pt>
                <c:pt idx="716">
                  <c:v>7.0517578125</c:v>
                </c:pt>
                <c:pt idx="717">
                  <c:v>7.0595703125</c:v>
                </c:pt>
                <c:pt idx="718">
                  <c:v>7.067382812499993</c:v>
                </c:pt>
                <c:pt idx="719">
                  <c:v>7.0751953125</c:v>
                </c:pt>
                <c:pt idx="720">
                  <c:v>7.0830078125</c:v>
                </c:pt>
                <c:pt idx="721">
                  <c:v>7.0908203125</c:v>
                </c:pt>
                <c:pt idx="722">
                  <c:v>7.0986328125</c:v>
                </c:pt>
                <c:pt idx="723">
                  <c:v>7.107421874999993</c:v>
                </c:pt>
                <c:pt idx="724">
                  <c:v>7.115234374999993</c:v>
                </c:pt>
                <c:pt idx="725">
                  <c:v>7.123046874999993</c:v>
                </c:pt>
                <c:pt idx="726">
                  <c:v>7.130859375</c:v>
                </c:pt>
                <c:pt idx="727">
                  <c:v>7.138671875</c:v>
                </c:pt>
                <c:pt idx="728">
                  <c:v>7.146484374999993</c:v>
                </c:pt>
                <c:pt idx="729">
                  <c:v>7.154296874999993</c:v>
                </c:pt>
                <c:pt idx="730">
                  <c:v>7.162109374999993</c:v>
                </c:pt>
                <c:pt idx="731">
                  <c:v>7.1708984375</c:v>
                </c:pt>
                <c:pt idx="732">
                  <c:v>7.178710937499993</c:v>
                </c:pt>
                <c:pt idx="733">
                  <c:v>7.1865234375</c:v>
                </c:pt>
                <c:pt idx="734">
                  <c:v>7.194335937499987</c:v>
                </c:pt>
                <c:pt idx="735">
                  <c:v>7.2021484375</c:v>
                </c:pt>
                <c:pt idx="736">
                  <c:v>7.2099609375</c:v>
                </c:pt>
                <c:pt idx="737">
                  <c:v>7.2177734375</c:v>
                </c:pt>
                <c:pt idx="738">
                  <c:v>7.225585937499987</c:v>
                </c:pt>
                <c:pt idx="739">
                  <c:v>7.234375</c:v>
                </c:pt>
                <c:pt idx="740">
                  <c:v>7.242187499999996</c:v>
                </c:pt>
                <c:pt idx="741">
                  <c:v>7.25</c:v>
                </c:pt>
                <c:pt idx="742">
                  <c:v>7.257812499999996</c:v>
                </c:pt>
                <c:pt idx="743">
                  <c:v>7.265625</c:v>
                </c:pt>
                <c:pt idx="744">
                  <c:v>7.2734375</c:v>
                </c:pt>
                <c:pt idx="745">
                  <c:v>7.28125</c:v>
                </c:pt>
                <c:pt idx="746">
                  <c:v>7.2890625</c:v>
                </c:pt>
                <c:pt idx="747">
                  <c:v>7.297851562499993</c:v>
                </c:pt>
                <c:pt idx="748">
                  <c:v>7.3056640625</c:v>
                </c:pt>
                <c:pt idx="749">
                  <c:v>7.313476562499993</c:v>
                </c:pt>
                <c:pt idx="750">
                  <c:v>7.3212890625</c:v>
                </c:pt>
                <c:pt idx="751">
                  <c:v>7.329101562499993</c:v>
                </c:pt>
                <c:pt idx="752">
                  <c:v>7.336914062499993</c:v>
                </c:pt>
                <c:pt idx="753">
                  <c:v>7.344726562499993</c:v>
                </c:pt>
                <c:pt idx="754">
                  <c:v>7.352539062499993</c:v>
                </c:pt>
                <c:pt idx="755">
                  <c:v>7.361328125</c:v>
                </c:pt>
                <c:pt idx="756">
                  <c:v>7.369140625</c:v>
                </c:pt>
                <c:pt idx="757">
                  <c:v>7.376953125</c:v>
                </c:pt>
                <c:pt idx="758">
                  <c:v>7.384765625</c:v>
                </c:pt>
                <c:pt idx="759">
                  <c:v>7.392578125</c:v>
                </c:pt>
                <c:pt idx="760">
                  <c:v>7.400390625</c:v>
                </c:pt>
                <c:pt idx="761">
                  <c:v>7.408203125</c:v>
                </c:pt>
                <c:pt idx="762">
                  <c:v>7.416015625</c:v>
                </c:pt>
                <c:pt idx="763">
                  <c:v>7.424804687499993</c:v>
                </c:pt>
                <c:pt idx="764">
                  <c:v>7.4326171875</c:v>
                </c:pt>
                <c:pt idx="765">
                  <c:v>7.4404296875</c:v>
                </c:pt>
                <c:pt idx="766">
                  <c:v>7.4482421875</c:v>
                </c:pt>
                <c:pt idx="767">
                  <c:v>7.4560546875</c:v>
                </c:pt>
                <c:pt idx="768">
                  <c:v>7.4638671875</c:v>
                </c:pt>
                <c:pt idx="769">
                  <c:v>7.4716796875</c:v>
                </c:pt>
                <c:pt idx="770">
                  <c:v>7.4794921875</c:v>
                </c:pt>
                <c:pt idx="771">
                  <c:v>7.48828125</c:v>
                </c:pt>
                <c:pt idx="772">
                  <c:v>7.49609375</c:v>
                </c:pt>
                <c:pt idx="773">
                  <c:v>7.503906249999993</c:v>
                </c:pt>
                <c:pt idx="774">
                  <c:v>7.51171875</c:v>
                </c:pt>
                <c:pt idx="775">
                  <c:v>7.519531249999993</c:v>
                </c:pt>
                <c:pt idx="776">
                  <c:v>7.52734375</c:v>
                </c:pt>
                <c:pt idx="777">
                  <c:v>7.535156249999993</c:v>
                </c:pt>
                <c:pt idx="778">
                  <c:v>7.54296875</c:v>
                </c:pt>
                <c:pt idx="779">
                  <c:v>7.5517578125</c:v>
                </c:pt>
                <c:pt idx="780">
                  <c:v>7.5595703125</c:v>
                </c:pt>
                <c:pt idx="781">
                  <c:v>7.567382812499993</c:v>
                </c:pt>
                <c:pt idx="782">
                  <c:v>7.5751953125</c:v>
                </c:pt>
                <c:pt idx="783">
                  <c:v>7.5830078125</c:v>
                </c:pt>
                <c:pt idx="784">
                  <c:v>7.5908203125</c:v>
                </c:pt>
                <c:pt idx="785">
                  <c:v>7.5986328125</c:v>
                </c:pt>
                <c:pt idx="786">
                  <c:v>7.6064453125</c:v>
                </c:pt>
                <c:pt idx="787">
                  <c:v>7.615234374999991</c:v>
                </c:pt>
                <c:pt idx="788">
                  <c:v>7.623046874999991</c:v>
                </c:pt>
                <c:pt idx="789">
                  <c:v>7.630859375</c:v>
                </c:pt>
                <c:pt idx="790">
                  <c:v>7.638671875</c:v>
                </c:pt>
                <c:pt idx="791">
                  <c:v>7.646484374999991</c:v>
                </c:pt>
                <c:pt idx="792">
                  <c:v>7.654296874999991</c:v>
                </c:pt>
                <c:pt idx="793">
                  <c:v>7.662109374999991</c:v>
                </c:pt>
                <c:pt idx="794">
                  <c:v>7.669921874999991</c:v>
                </c:pt>
                <c:pt idx="795">
                  <c:v>7.678710937499991</c:v>
                </c:pt>
                <c:pt idx="796">
                  <c:v>7.6865234375</c:v>
                </c:pt>
                <c:pt idx="797">
                  <c:v>7.694335937499985</c:v>
                </c:pt>
                <c:pt idx="798">
                  <c:v>7.7021484375</c:v>
                </c:pt>
                <c:pt idx="799">
                  <c:v>7.7099609375</c:v>
                </c:pt>
                <c:pt idx="800">
                  <c:v>7.7177734375</c:v>
                </c:pt>
                <c:pt idx="801">
                  <c:v>7.725585937499985</c:v>
                </c:pt>
                <c:pt idx="802">
                  <c:v>7.7333984375</c:v>
                </c:pt>
                <c:pt idx="803">
                  <c:v>7.742187499999995</c:v>
                </c:pt>
                <c:pt idx="804">
                  <c:v>7.75</c:v>
                </c:pt>
                <c:pt idx="805">
                  <c:v>7.757812499999995</c:v>
                </c:pt>
                <c:pt idx="806">
                  <c:v>7.765625</c:v>
                </c:pt>
                <c:pt idx="807">
                  <c:v>7.7734375</c:v>
                </c:pt>
                <c:pt idx="808">
                  <c:v>7.78125</c:v>
                </c:pt>
                <c:pt idx="809">
                  <c:v>7.7890625</c:v>
                </c:pt>
                <c:pt idx="810">
                  <c:v>7.796875</c:v>
                </c:pt>
                <c:pt idx="811">
                  <c:v>7.8056640625</c:v>
                </c:pt>
                <c:pt idx="812">
                  <c:v>7.813476562499993</c:v>
                </c:pt>
                <c:pt idx="813">
                  <c:v>7.8212890625</c:v>
                </c:pt>
                <c:pt idx="814">
                  <c:v>7.829101562499993</c:v>
                </c:pt>
                <c:pt idx="815">
                  <c:v>7.836914062499993</c:v>
                </c:pt>
                <c:pt idx="816">
                  <c:v>7.844726562499993</c:v>
                </c:pt>
                <c:pt idx="817">
                  <c:v>7.852539062499993</c:v>
                </c:pt>
                <c:pt idx="818">
                  <c:v>7.860351562499993</c:v>
                </c:pt>
                <c:pt idx="819">
                  <c:v>7.869140625</c:v>
                </c:pt>
                <c:pt idx="820">
                  <c:v>7.876953125</c:v>
                </c:pt>
                <c:pt idx="821">
                  <c:v>7.884765625</c:v>
                </c:pt>
                <c:pt idx="822">
                  <c:v>7.892578125</c:v>
                </c:pt>
                <c:pt idx="823">
                  <c:v>7.900390625</c:v>
                </c:pt>
                <c:pt idx="824">
                  <c:v>7.908203125</c:v>
                </c:pt>
                <c:pt idx="825">
                  <c:v>7.916015625</c:v>
                </c:pt>
                <c:pt idx="826">
                  <c:v>7.923828125</c:v>
                </c:pt>
                <c:pt idx="827">
                  <c:v>7.9326171875</c:v>
                </c:pt>
                <c:pt idx="828">
                  <c:v>7.9404296875</c:v>
                </c:pt>
                <c:pt idx="829">
                  <c:v>7.9482421875</c:v>
                </c:pt>
                <c:pt idx="830">
                  <c:v>7.9560546875</c:v>
                </c:pt>
                <c:pt idx="831">
                  <c:v>7.9638671875</c:v>
                </c:pt>
                <c:pt idx="832">
                  <c:v>7.9716796875</c:v>
                </c:pt>
                <c:pt idx="833">
                  <c:v>7.9794921875</c:v>
                </c:pt>
                <c:pt idx="834">
                  <c:v>7.9873046875</c:v>
                </c:pt>
                <c:pt idx="835">
                  <c:v>7.99609375</c:v>
                </c:pt>
                <c:pt idx="836">
                  <c:v>8.00390625</c:v>
                </c:pt>
                <c:pt idx="837">
                  <c:v>8.011718749999998</c:v>
                </c:pt>
                <c:pt idx="838">
                  <c:v>8.01953125</c:v>
                </c:pt>
                <c:pt idx="839">
                  <c:v>8.027343749999998</c:v>
                </c:pt>
                <c:pt idx="840">
                  <c:v>8.03515625</c:v>
                </c:pt>
                <c:pt idx="841">
                  <c:v>8.042968749999998</c:v>
                </c:pt>
                <c:pt idx="842">
                  <c:v>8.05078125</c:v>
                </c:pt>
                <c:pt idx="843">
                  <c:v>8.0595703125</c:v>
                </c:pt>
                <c:pt idx="844">
                  <c:v>8.0673828125</c:v>
                </c:pt>
                <c:pt idx="845">
                  <c:v>8.0751953125</c:v>
                </c:pt>
                <c:pt idx="846">
                  <c:v>8.0830078125</c:v>
                </c:pt>
                <c:pt idx="847">
                  <c:v>8.0908203125</c:v>
                </c:pt>
                <c:pt idx="848">
                  <c:v>8.0986328125</c:v>
                </c:pt>
                <c:pt idx="849">
                  <c:v>8.1064453125</c:v>
                </c:pt>
                <c:pt idx="850">
                  <c:v>8.1142578125</c:v>
                </c:pt>
                <c:pt idx="851">
                  <c:v>8.123046875</c:v>
                </c:pt>
                <c:pt idx="852">
                  <c:v>8.130859375</c:v>
                </c:pt>
                <c:pt idx="853">
                  <c:v>8.138671874999998</c:v>
                </c:pt>
                <c:pt idx="854">
                  <c:v>8.146484375</c:v>
                </c:pt>
                <c:pt idx="855">
                  <c:v>8.154296875</c:v>
                </c:pt>
                <c:pt idx="856">
                  <c:v>8.162109375</c:v>
                </c:pt>
                <c:pt idx="857">
                  <c:v>8.169921875</c:v>
                </c:pt>
                <c:pt idx="858">
                  <c:v>8.177734375</c:v>
                </c:pt>
                <c:pt idx="859">
                  <c:v>8.1865234375</c:v>
                </c:pt>
                <c:pt idx="860">
                  <c:v>8.1943359375</c:v>
                </c:pt>
                <c:pt idx="861">
                  <c:v>8.2021484375</c:v>
                </c:pt>
                <c:pt idx="862">
                  <c:v>8.2099609375</c:v>
                </c:pt>
                <c:pt idx="863">
                  <c:v>8.217773437499998</c:v>
                </c:pt>
                <c:pt idx="864">
                  <c:v>8.2255859375</c:v>
                </c:pt>
                <c:pt idx="865">
                  <c:v>8.233398437499998</c:v>
                </c:pt>
                <c:pt idx="866">
                  <c:v>8.241210937499998</c:v>
                </c:pt>
                <c:pt idx="867">
                  <c:v>8.25</c:v>
                </c:pt>
                <c:pt idx="868">
                  <c:v>8.2578125</c:v>
                </c:pt>
                <c:pt idx="869">
                  <c:v>8.265625</c:v>
                </c:pt>
                <c:pt idx="870">
                  <c:v>8.2734375</c:v>
                </c:pt>
                <c:pt idx="871">
                  <c:v>8.28125</c:v>
                </c:pt>
                <c:pt idx="872">
                  <c:v>8.2890625</c:v>
                </c:pt>
                <c:pt idx="873">
                  <c:v>8.296875</c:v>
                </c:pt>
                <c:pt idx="874">
                  <c:v>8.3046875</c:v>
                </c:pt>
                <c:pt idx="875">
                  <c:v>8.3134765625</c:v>
                </c:pt>
                <c:pt idx="876">
                  <c:v>8.3212890625</c:v>
                </c:pt>
                <c:pt idx="877">
                  <c:v>8.3291015625</c:v>
                </c:pt>
                <c:pt idx="878">
                  <c:v>8.3369140625</c:v>
                </c:pt>
                <c:pt idx="879">
                  <c:v>8.3447265625</c:v>
                </c:pt>
                <c:pt idx="880">
                  <c:v>8.3525390625</c:v>
                </c:pt>
                <c:pt idx="881">
                  <c:v>8.3603515625</c:v>
                </c:pt>
                <c:pt idx="882">
                  <c:v>8.3681640625</c:v>
                </c:pt>
                <c:pt idx="883">
                  <c:v>8.376953125</c:v>
                </c:pt>
                <c:pt idx="884">
                  <c:v>8.384765625</c:v>
                </c:pt>
                <c:pt idx="885">
                  <c:v>8.392578125</c:v>
                </c:pt>
                <c:pt idx="886">
                  <c:v>8.400390625</c:v>
                </c:pt>
                <c:pt idx="887">
                  <c:v>8.408203124999998</c:v>
                </c:pt>
                <c:pt idx="888">
                  <c:v>8.416015625</c:v>
                </c:pt>
                <c:pt idx="889">
                  <c:v>8.423828124999998</c:v>
                </c:pt>
                <c:pt idx="890">
                  <c:v>8.431640625</c:v>
                </c:pt>
                <c:pt idx="891">
                  <c:v>8.4404296875</c:v>
                </c:pt>
                <c:pt idx="892">
                  <c:v>8.448242187499998</c:v>
                </c:pt>
                <c:pt idx="893">
                  <c:v>8.4560546875</c:v>
                </c:pt>
                <c:pt idx="894">
                  <c:v>8.4638671875</c:v>
                </c:pt>
                <c:pt idx="895">
                  <c:v>8.4716796875</c:v>
                </c:pt>
                <c:pt idx="896">
                  <c:v>8.4794921875</c:v>
                </c:pt>
                <c:pt idx="897">
                  <c:v>8.4873046875</c:v>
                </c:pt>
                <c:pt idx="898">
                  <c:v>8.4951171875</c:v>
                </c:pt>
                <c:pt idx="899">
                  <c:v>8.50390625</c:v>
                </c:pt>
                <c:pt idx="900">
                  <c:v>8.511718749999998</c:v>
                </c:pt>
                <c:pt idx="901">
                  <c:v>8.51953125</c:v>
                </c:pt>
                <c:pt idx="902">
                  <c:v>8.527343749999998</c:v>
                </c:pt>
                <c:pt idx="903">
                  <c:v>8.53515625</c:v>
                </c:pt>
                <c:pt idx="904">
                  <c:v>8.542968749999998</c:v>
                </c:pt>
                <c:pt idx="905">
                  <c:v>8.55078125</c:v>
                </c:pt>
                <c:pt idx="906">
                  <c:v>8.55859375</c:v>
                </c:pt>
                <c:pt idx="907">
                  <c:v>8.5673828125</c:v>
                </c:pt>
                <c:pt idx="908">
                  <c:v>8.5751953125</c:v>
                </c:pt>
                <c:pt idx="909">
                  <c:v>8.5830078125</c:v>
                </c:pt>
                <c:pt idx="910">
                  <c:v>8.5908203125</c:v>
                </c:pt>
                <c:pt idx="911">
                  <c:v>8.5986328125</c:v>
                </c:pt>
                <c:pt idx="912">
                  <c:v>8.6064453125</c:v>
                </c:pt>
                <c:pt idx="913">
                  <c:v>8.6142578125</c:v>
                </c:pt>
                <c:pt idx="914">
                  <c:v>8.6220703125</c:v>
                </c:pt>
                <c:pt idx="915">
                  <c:v>8.630859375</c:v>
                </c:pt>
                <c:pt idx="916">
                  <c:v>8.638671874999998</c:v>
                </c:pt>
                <c:pt idx="917">
                  <c:v>8.646484375</c:v>
                </c:pt>
                <c:pt idx="918">
                  <c:v>8.654296875</c:v>
                </c:pt>
                <c:pt idx="919">
                  <c:v>8.662109375</c:v>
                </c:pt>
                <c:pt idx="920">
                  <c:v>8.669921875</c:v>
                </c:pt>
                <c:pt idx="921">
                  <c:v>8.677734375</c:v>
                </c:pt>
                <c:pt idx="922">
                  <c:v>8.685546875</c:v>
                </c:pt>
                <c:pt idx="923">
                  <c:v>8.6943359375</c:v>
                </c:pt>
                <c:pt idx="924">
                  <c:v>8.7021484375</c:v>
                </c:pt>
                <c:pt idx="925">
                  <c:v>8.7099609375</c:v>
                </c:pt>
                <c:pt idx="926">
                  <c:v>8.717773437499998</c:v>
                </c:pt>
                <c:pt idx="927">
                  <c:v>8.7255859375</c:v>
                </c:pt>
                <c:pt idx="928">
                  <c:v>8.733398437499998</c:v>
                </c:pt>
                <c:pt idx="929">
                  <c:v>8.741210937499998</c:v>
                </c:pt>
                <c:pt idx="930">
                  <c:v>8.749023437499998</c:v>
                </c:pt>
                <c:pt idx="931">
                  <c:v>8.7578125</c:v>
                </c:pt>
                <c:pt idx="932">
                  <c:v>8.765625</c:v>
                </c:pt>
                <c:pt idx="933">
                  <c:v>8.7734375</c:v>
                </c:pt>
                <c:pt idx="934">
                  <c:v>8.78125</c:v>
                </c:pt>
                <c:pt idx="935">
                  <c:v>8.7890625</c:v>
                </c:pt>
                <c:pt idx="936">
                  <c:v>8.796875</c:v>
                </c:pt>
                <c:pt idx="937">
                  <c:v>8.8046875</c:v>
                </c:pt>
                <c:pt idx="938">
                  <c:v>8.8125</c:v>
                </c:pt>
                <c:pt idx="939">
                  <c:v>8.8212890625</c:v>
                </c:pt>
                <c:pt idx="940">
                  <c:v>8.8291015625</c:v>
                </c:pt>
                <c:pt idx="941">
                  <c:v>8.8369140625</c:v>
                </c:pt>
                <c:pt idx="942">
                  <c:v>8.8447265625</c:v>
                </c:pt>
                <c:pt idx="943">
                  <c:v>8.8525390625</c:v>
                </c:pt>
                <c:pt idx="944">
                  <c:v>8.8603515625</c:v>
                </c:pt>
                <c:pt idx="945">
                  <c:v>8.8681640625</c:v>
                </c:pt>
                <c:pt idx="946">
                  <c:v>8.8759765625</c:v>
                </c:pt>
                <c:pt idx="947">
                  <c:v>8.884765625</c:v>
                </c:pt>
                <c:pt idx="948">
                  <c:v>8.892578125</c:v>
                </c:pt>
                <c:pt idx="949">
                  <c:v>8.900390625</c:v>
                </c:pt>
                <c:pt idx="950">
                  <c:v>8.908203124999998</c:v>
                </c:pt>
                <c:pt idx="951">
                  <c:v>8.916015625</c:v>
                </c:pt>
                <c:pt idx="952">
                  <c:v>8.923828124999998</c:v>
                </c:pt>
                <c:pt idx="953">
                  <c:v>8.931640625</c:v>
                </c:pt>
                <c:pt idx="954">
                  <c:v>8.939453125</c:v>
                </c:pt>
                <c:pt idx="955">
                  <c:v>8.948242187499998</c:v>
                </c:pt>
                <c:pt idx="956">
                  <c:v>8.9560546875</c:v>
                </c:pt>
                <c:pt idx="957">
                  <c:v>8.9638671875</c:v>
                </c:pt>
                <c:pt idx="958">
                  <c:v>8.9716796875</c:v>
                </c:pt>
                <c:pt idx="959">
                  <c:v>8.9794921875</c:v>
                </c:pt>
                <c:pt idx="960">
                  <c:v>8.9873046875</c:v>
                </c:pt>
                <c:pt idx="961">
                  <c:v>8.9951171875</c:v>
                </c:pt>
                <c:pt idx="962">
                  <c:v>9.0029296875</c:v>
                </c:pt>
                <c:pt idx="963">
                  <c:v>9.011718749999998</c:v>
                </c:pt>
                <c:pt idx="964">
                  <c:v>9.01953125</c:v>
                </c:pt>
                <c:pt idx="965">
                  <c:v>9.027343749999998</c:v>
                </c:pt>
                <c:pt idx="966">
                  <c:v>9.03515625</c:v>
                </c:pt>
                <c:pt idx="967">
                  <c:v>9.042968749999998</c:v>
                </c:pt>
                <c:pt idx="968">
                  <c:v>9.05078125</c:v>
                </c:pt>
                <c:pt idx="969">
                  <c:v>9.05859375</c:v>
                </c:pt>
                <c:pt idx="970">
                  <c:v>9.06640625</c:v>
                </c:pt>
                <c:pt idx="971">
                  <c:v>9.0751953125</c:v>
                </c:pt>
                <c:pt idx="972">
                  <c:v>9.0830078125</c:v>
                </c:pt>
                <c:pt idx="973">
                  <c:v>9.0908203125</c:v>
                </c:pt>
                <c:pt idx="974">
                  <c:v>9.0986328125</c:v>
                </c:pt>
                <c:pt idx="975">
                  <c:v>9.1064453125</c:v>
                </c:pt>
                <c:pt idx="976">
                  <c:v>9.1142578125</c:v>
                </c:pt>
                <c:pt idx="977">
                  <c:v>9.1220703125</c:v>
                </c:pt>
                <c:pt idx="978">
                  <c:v>9.1298828125</c:v>
                </c:pt>
                <c:pt idx="979">
                  <c:v>9.138671874999998</c:v>
                </c:pt>
                <c:pt idx="980">
                  <c:v>9.146484375</c:v>
                </c:pt>
                <c:pt idx="981">
                  <c:v>9.154296875</c:v>
                </c:pt>
                <c:pt idx="982">
                  <c:v>9.162109375</c:v>
                </c:pt>
                <c:pt idx="983">
                  <c:v>9.169921875</c:v>
                </c:pt>
                <c:pt idx="984">
                  <c:v>9.177734375</c:v>
                </c:pt>
                <c:pt idx="985">
                  <c:v>9.185546875</c:v>
                </c:pt>
                <c:pt idx="986">
                  <c:v>9.193359375</c:v>
                </c:pt>
                <c:pt idx="987">
                  <c:v>9.2021484375</c:v>
                </c:pt>
                <c:pt idx="988">
                  <c:v>9.2099609375</c:v>
                </c:pt>
                <c:pt idx="989">
                  <c:v>9.217773437499998</c:v>
                </c:pt>
                <c:pt idx="990">
                  <c:v>9.2255859375</c:v>
                </c:pt>
                <c:pt idx="991">
                  <c:v>9.233398437499998</c:v>
                </c:pt>
                <c:pt idx="992">
                  <c:v>9.241210937499998</c:v>
                </c:pt>
                <c:pt idx="993">
                  <c:v>9.249023437499998</c:v>
                </c:pt>
                <c:pt idx="994">
                  <c:v>9.2568359375</c:v>
                </c:pt>
                <c:pt idx="995">
                  <c:v>9.265625</c:v>
                </c:pt>
                <c:pt idx="996">
                  <c:v>9.2734375</c:v>
                </c:pt>
                <c:pt idx="997">
                  <c:v>9.28125</c:v>
                </c:pt>
                <c:pt idx="998">
                  <c:v>9.2890625</c:v>
                </c:pt>
                <c:pt idx="999">
                  <c:v>9.296875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Kilobytes!$F$1</c:f>
              <c:strCache>
                <c:ptCount val="1"/>
                <c:pt idx="0">
                  <c:v>5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Kilobytes!$F$2:$F$1001</c:f>
              <c:numCache>
                <c:formatCode>0.0</c:formatCode>
                <c:ptCount val="1000"/>
                <c:pt idx="0">
                  <c:v>1.3623046875</c:v>
                </c:pt>
                <c:pt idx="1">
                  <c:v>1.3701171875</c:v>
                </c:pt>
                <c:pt idx="2">
                  <c:v>1.3779296875</c:v>
                </c:pt>
                <c:pt idx="3">
                  <c:v>1.390625</c:v>
                </c:pt>
                <c:pt idx="4">
                  <c:v>1.3984375</c:v>
                </c:pt>
                <c:pt idx="5">
                  <c:v>1.40625</c:v>
                </c:pt>
                <c:pt idx="6">
                  <c:v>1.41796875</c:v>
                </c:pt>
                <c:pt idx="7">
                  <c:v>1.42578125</c:v>
                </c:pt>
                <c:pt idx="8">
                  <c:v>1.43359375</c:v>
                </c:pt>
                <c:pt idx="9">
                  <c:v>1.4453125</c:v>
                </c:pt>
                <c:pt idx="10">
                  <c:v>1.4541015625</c:v>
                </c:pt>
                <c:pt idx="11">
                  <c:v>1.4619140625</c:v>
                </c:pt>
                <c:pt idx="12">
                  <c:v>1.4736328125</c:v>
                </c:pt>
                <c:pt idx="13">
                  <c:v>1.4814453125</c:v>
                </c:pt>
                <c:pt idx="14">
                  <c:v>1.4892578125</c:v>
                </c:pt>
                <c:pt idx="15">
                  <c:v>1.5009765625</c:v>
                </c:pt>
                <c:pt idx="16">
                  <c:v>1.5087890625</c:v>
                </c:pt>
                <c:pt idx="17">
                  <c:v>1.525390625</c:v>
                </c:pt>
                <c:pt idx="18">
                  <c:v>1.533203125</c:v>
                </c:pt>
                <c:pt idx="19">
                  <c:v>1.544921875</c:v>
                </c:pt>
                <c:pt idx="20">
                  <c:v>1.552734375</c:v>
                </c:pt>
                <c:pt idx="21">
                  <c:v>1.560546875</c:v>
                </c:pt>
                <c:pt idx="22">
                  <c:v>1.572265625</c:v>
                </c:pt>
                <c:pt idx="23">
                  <c:v>1.5810546875</c:v>
                </c:pt>
                <c:pt idx="24">
                  <c:v>1.5888671875</c:v>
                </c:pt>
                <c:pt idx="25">
                  <c:v>1.6005859375</c:v>
                </c:pt>
                <c:pt idx="26">
                  <c:v>1.6083984375</c:v>
                </c:pt>
                <c:pt idx="27">
                  <c:v>1.6162109375</c:v>
                </c:pt>
                <c:pt idx="28">
                  <c:v>1.627929687499994</c:v>
                </c:pt>
                <c:pt idx="29">
                  <c:v>1.6357421875</c:v>
                </c:pt>
                <c:pt idx="30">
                  <c:v>1.64453125</c:v>
                </c:pt>
                <c:pt idx="31">
                  <c:v>1.65625</c:v>
                </c:pt>
                <c:pt idx="32">
                  <c:v>1.6640625</c:v>
                </c:pt>
                <c:pt idx="33">
                  <c:v>1.671875</c:v>
                </c:pt>
                <c:pt idx="34">
                  <c:v>1.68359375</c:v>
                </c:pt>
                <c:pt idx="35">
                  <c:v>1.69140625</c:v>
                </c:pt>
                <c:pt idx="36">
                  <c:v>1.703125</c:v>
                </c:pt>
                <c:pt idx="37">
                  <c:v>1.7158203125</c:v>
                </c:pt>
                <c:pt idx="38">
                  <c:v>1.7236328125</c:v>
                </c:pt>
                <c:pt idx="39">
                  <c:v>1.7314453125</c:v>
                </c:pt>
                <c:pt idx="40">
                  <c:v>1.7431640625</c:v>
                </c:pt>
                <c:pt idx="41">
                  <c:v>1.7509765625</c:v>
                </c:pt>
                <c:pt idx="42">
                  <c:v>1.7587890625</c:v>
                </c:pt>
                <c:pt idx="43">
                  <c:v>1.771484375</c:v>
                </c:pt>
                <c:pt idx="44">
                  <c:v>1.779296875</c:v>
                </c:pt>
                <c:pt idx="45">
                  <c:v>1.787109375</c:v>
                </c:pt>
                <c:pt idx="46">
                  <c:v>1.798828125</c:v>
                </c:pt>
                <c:pt idx="47">
                  <c:v>1.806640625</c:v>
                </c:pt>
                <c:pt idx="48">
                  <c:v>1.814453125</c:v>
                </c:pt>
                <c:pt idx="49">
                  <c:v>1.826171875</c:v>
                </c:pt>
                <c:pt idx="50">
                  <c:v>1.8349609375</c:v>
                </c:pt>
                <c:pt idx="51">
                  <c:v>1.8427734375</c:v>
                </c:pt>
                <c:pt idx="52">
                  <c:v>1.8544921875</c:v>
                </c:pt>
                <c:pt idx="53">
                  <c:v>1.8623046875</c:v>
                </c:pt>
                <c:pt idx="54">
                  <c:v>1.8701171875</c:v>
                </c:pt>
                <c:pt idx="55">
                  <c:v>1.8818359375</c:v>
                </c:pt>
                <c:pt idx="56">
                  <c:v>1.8896484375</c:v>
                </c:pt>
                <c:pt idx="57">
                  <c:v>1.8984375</c:v>
                </c:pt>
                <c:pt idx="58">
                  <c:v>1.91015625</c:v>
                </c:pt>
                <c:pt idx="59">
                  <c:v>1.91796875</c:v>
                </c:pt>
                <c:pt idx="60">
                  <c:v>1.92578125</c:v>
                </c:pt>
                <c:pt idx="61">
                  <c:v>1.9375</c:v>
                </c:pt>
                <c:pt idx="62">
                  <c:v>1.9453125</c:v>
                </c:pt>
                <c:pt idx="63">
                  <c:v>1.953125</c:v>
                </c:pt>
                <c:pt idx="64">
                  <c:v>1.9658203125</c:v>
                </c:pt>
                <c:pt idx="65">
                  <c:v>1.9736328125</c:v>
                </c:pt>
                <c:pt idx="66">
                  <c:v>1.9814453125</c:v>
                </c:pt>
                <c:pt idx="67">
                  <c:v>1.9931640625</c:v>
                </c:pt>
                <c:pt idx="68">
                  <c:v>2.0009765625</c:v>
                </c:pt>
                <c:pt idx="69">
                  <c:v>2.0087890625</c:v>
                </c:pt>
                <c:pt idx="70">
                  <c:v>2.0205078125</c:v>
                </c:pt>
                <c:pt idx="71">
                  <c:v>2.029296875</c:v>
                </c:pt>
                <c:pt idx="72">
                  <c:v>2.037109375</c:v>
                </c:pt>
                <c:pt idx="73">
                  <c:v>2.048828125</c:v>
                </c:pt>
                <c:pt idx="74">
                  <c:v>2.056640624999996</c:v>
                </c:pt>
                <c:pt idx="75">
                  <c:v>2.064453125</c:v>
                </c:pt>
                <c:pt idx="76">
                  <c:v>2.076171875</c:v>
                </c:pt>
                <c:pt idx="77">
                  <c:v>2.083984375</c:v>
                </c:pt>
                <c:pt idx="78">
                  <c:v>2.0927734375</c:v>
                </c:pt>
                <c:pt idx="79">
                  <c:v>2.1044921875</c:v>
                </c:pt>
                <c:pt idx="80">
                  <c:v>2.1123046875</c:v>
                </c:pt>
                <c:pt idx="81">
                  <c:v>2.1201171875</c:v>
                </c:pt>
                <c:pt idx="82">
                  <c:v>2.1318359375</c:v>
                </c:pt>
                <c:pt idx="83">
                  <c:v>2.139648437499996</c:v>
                </c:pt>
                <c:pt idx="84">
                  <c:v>2.1474609375</c:v>
                </c:pt>
                <c:pt idx="85">
                  <c:v>2.16015625</c:v>
                </c:pt>
                <c:pt idx="86">
                  <c:v>2.16796875</c:v>
                </c:pt>
                <c:pt idx="87">
                  <c:v>2.17578125</c:v>
                </c:pt>
                <c:pt idx="88">
                  <c:v>2.1875</c:v>
                </c:pt>
                <c:pt idx="89">
                  <c:v>2.1953125</c:v>
                </c:pt>
                <c:pt idx="90">
                  <c:v>2.203125</c:v>
                </c:pt>
                <c:pt idx="91">
                  <c:v>2.2158203125</c:v>
                </c:pt>
                <c:pt idx="92">
                  <c:v>2.2236328125</c:v>
                </c:pt>
                <c:pt idx="93">
                  <c:v>2.2314453125</c:v>
                </c:pt>
                <c:pt idx="94">
                  <c:v>2.2431640625</c:v>
                </c:pt>
                <c:pt idx="95">
                  <c:v>2.2509765625</c:v>
                </c:pt>
                <c:pt idx="96">
                  <c:v>2.2587890625</c:v>
                </c:pt>
                <c:pt idx="97">
                  <c:v>2.2705078125</c:v>
                </c:pt>
                <c:pt idx="98">
                  <c:v>2.279296875</c:v>
                </c:pt>
                <c:pt idx="99">
                  <c:v>2.287109375</c:v>
                </c:pt>
                <c:pt idx="100">
                  <c:v>2.298828125</c:v>
                </c:pt>
                <c:pt idx="101">
                  <c:v>2.306640624999996</c:v>
                </c:pt>
                <c:pt idx="102">
                  <c:v>2.314453124999996</c:v>
                </c:pt>
                <c:pt idx="103">
                  <c:v>2.326171875</c:v>
                </c:pt>
                <c:pt idx="104">
                  <c:v>2.333984375</c:v>
                </c:pt>
                <c:pt idx="105">
                  <c:v>2.3427734375</c:v>
                </c:pt>
                <c:pt idx="106">
                  <c:v>2.3544921875</c:v>
                </c:pt>
                <c:pt idx="107">
                  <c:v>2.3623046875</c:v>
                </c:pt>
                <c:pt idx="108">
                  <c:v>2.3701171875</c:v>
                </c:pt>
                <c:pt idx="109">
                  <c:v>2.381835937499999</c:v>
                </c:pt>
                <c:pt idx="110">
                  <c:v>2.389648437499994</c:v>
                </c:pt>
                <c:pt idx="111">
                  <c:v>2.397460937499999</c:v>
                </c:pt>
                <c:pt idx="112">
                  <c:v>2.41015625</c:v>
                </c:pt>
                <c:pt idx="113">
                  <c:v>2.41796875</c:v>
                </c:pt>
                <c:pt idx="114">
                  <c:v>2.42578125</c:v>
                </c:pt>
                <c:pt idx="115">
                  <c:v>2.4375</c:v>
                </c:pt>
                <c:pt idx="116">
                  <c:v>2.4453125</c:v>
                </c:pt>
                <c:pt idx="117">
                  <c:v>2.453125</c:v>
                </c:pt>
                <c:pt idx="118">
                  <c:v>2.46484375</c:v>
                </c:pt>
                <c:pt idx="119">
                  <c:v>2.4736328125</c:v>
                </c:pt>
                <c:pt idx="120">
                  <c:v>2.4814453125</c:v>
                </c:pt>
                <c:pt idx="121">
                  <c:v>2.4931640625</c:v>
                </c:pt>
                <c:pt idx="122">
                  <c:v>2.5009765625</c:v>
                </c:pt>
                <c:pt idx="123">
                  <c:v>2.5087890625</c:v>
                </c:pt>
                <c:pt idx="124">
                  <c:v>2.5205078125</c:v>
                </c:pt>
                <c:pt idx="125">
                  <c:v>2.5283203125</c:v>
                </c:pt>
                <c:pt idx="126">
                  <c:v>2.537109375</c:v>
                </c:pt>
                <c:pt idx="127">
                  <c:v>2.548828125</c:v>
                </c:pt>
                <c:pt idx="128">
                  <c:v>2.556640624999996</c:v>
                </c:pt>
                <c:pt idx="129">
                  <c:v>2.564453125</c:v>
                </c:pt>
                <c:pt idx="130">
                  <c:v>2.576171875</c:v>
                </c:pt>
                <c:pt idx="131">
                  <c:v>2.583984375</c:v>
                </c:pt>
                <c:pt idx="132">
                  <c:v>2.591796875</c:v>
                </c:pt>
                <c:pt idx="133">
                  <c:v>2.6044921875</c:v>
                </c:pt>
                <c:pt idx="134">
                  <c:v>2.6123046875</c:v>
                </c:pt>
                <c:pt idx="135">
                  <c:v>2.6201171875</c:v>
                </c:pt>
                <c:pt idx="136">
                  <c:v>2.631835937499999</c:v>
                </c:pt>
                <c:pt idx="137">
                  <c:v>2.639648437499994</c:v>
                </c:pt>
                <c:pt idx="138">
                  <c:v>2.6474609375</c:v>
                </c:pt>
                <c:pt idx="139">
                  <c:v>2.66015625</c:v>
                </c:pt>
                <c:pt idx="140">
                  <c:v>2.66796875</c:v>
                </c:pt>
                <c:pt idx="141">
                  <c:v>2.67578125</c:v>
                </c:pt>
                <c:pt idx="142">
                  <c:v>2.6875</c:v>
                </c:pt>
                <c:pt idx="143">
                  <c:v>2.6953125</c:v>
                </c:pt>
                <c:pt idx="144">
                  <c:v>2.703125</c:v>
                </c:pt>
                <c:pt idx="145">
                  <c:v>2.71484375</c:v>
                </c:pt>
                <c:pt idx="146">
                  <c:v>2.7236328125</c:v>
                </c:pt>
                <c:pt idx="147">
                  <c:v>2.731445312499999</c:v>
                </c:pt>
                <c:pt idx="148">
                  <c:v>2.7431640625</c:v>
                </c:pt>
                <c:pt idx="149">
                  <c:v>2.7509765625</c:v>
                </c:pt>
                <c:pt idx="150">
                  <c:v>2.7587890625</c:v>
                </c:pt>
                <c:pt idx="151">
                  <c:v>2.7705078125</c:v>
                </c:pt>
                <c:pt idx="152">
                  <c:v>2.7783203125</c:v>
                </c:pt>
                <c:pt idx="153">
                  <c:v>2.787109375</c:v>
                </c:pt>
                <c:pt idx="154">
                  <c:v>2.798828124999999</c:v>
                </c:pt>
                <c:pt idx="155">
                  <c:v>2.806640624999996</c:v>
                </c:pt>
                <c:pt idx="156">
                  <c:v>2.814453124999996</c:v>
                </c:pt>
                <c:pt idx="157">
                  <c:v>2.826171875</c:v>
                </c:pt>
                <c:pt idx="158">
                  <c:v>2.833984375</c:v>
                </c:pt>
                <c:pt idx="159">
                  <c:v>2.841796875</c:v>
                </c:pt>
                <c:pt idx="160">
                  <c:v>2.8544921875</c:v>
                </c:pt>
                <c:pt idx="161">
                  <c:v>2.8623046875</c:v>
                </c:pt>
                <c:pt idx="162">
                  <c:v>2.8701171875</c:v>
                </c:pt>
                <c:pt idx="163">
                  <c:v>2.881835937499999</c:v>
                </c:pt>
                <c:pt idx="164">
                  <c:v>2.889648437499994</c:v>
                </c:pt>
                <c:pt idx="165">
                  <c:v>2.897460937499999</c:v>
                </c:pt>
                <c:pt idx="166">
                  <c:v>2.9091796875</c:v>
                </c:pt>
                <c:pt idx="167">
                  <c:v>2.91796875</c:v>
                </c:pt>
                <c:pt idx="168">
                  <c:v>2.92578125</c:v>
                </c:pt>
                <c:pt idx="169">
                  <c:v>2.9375</c:v>
                </c:pt>
                <c:pt idx="170">
                  <c:v>2.9453125</c:v>
                </c:pt>
                <c:pt idx="171">
                  <c:v>2.953125</c:v>
                </c:pt>
                <c:pt idx="172">
                  <c:v>2.96484375</c:v>
                </c:pt>
                <c:pt idx="173">
                  <c:v>2.97265625</c:v>
                </c:pt>
                <c:pt idx="174">
                  <c:v>2.9814453125</c:v>
                </c:pt>
                <c:pt idx="175">
                  <c:v>2.9931640625</c:v>
                </c:pt>
                <c:pt idx="176">
                  <c:v>3.0009765625</c:v>
                </c:pt>
                <c:pt idx="177">
                  <c:v>3.0087890625</c:v>
                </c:pt>
                <c:pt idx="178">
                  <c:v>3.0205078125</c:v>
                </c:pt>
                <c:pt idx="179">
                  <c:v>3.0283203125</c:v>
                </c:pt>
                <c:pt idx="180">
                  <c:v>3.0361328125</c:v>
                </c:pt>
                <c:pt idx="181">
                  <c:v>3.048828125</c:v>
                </c:pt>
                <c:pt idx="182">
                  <c:v>3.056640624999996</c:v>
                </c:pt>
                <c:pt idx="183">
                  <c:v>3.064453125</c:v>
                </c:pt>
                <c:pt idx="184">
                  <c:v>3.076171875</c:v>
                </c:pt>
                <c:pt idx="185">
                  <c:v>3.083984375</c:v>
                </c:pt>
                <c:pt idx="186">
                  <c:v>3.091796875</c:v>
                </c:pt>
                <c:pt idx="187">
                  <c:v>3.1044921875</c:v>
                </c:pt>
                <c:pt idx="188">
                  <c:v>3.1123046875</c:v>
                </c:pt>
                <c:pt idx="189">
                  <c:v>3.1201171875</c:v>
                </c:pt>
                <c:pt idx="190">
                  <c:v>3.1318359375</c:v>
                </c:pt>
                <c:pt idx="191">
                  <c:v>3.139648437499996</c:v>
                </c:pt>
                <c:pt idx="192">
                  <c:v>3.1474609375</c:v>
                </c:pt>
                <c:pt idx="193">
                  <c:v>3.1591796875</c:v>
                </c:pt>
                <c:pt idx="194">
                  <c:v>3.16796875</c:v>
                </c:pt>
                <c:pt idx="195">
                  <c:v>3.17578125</c:v>
                </c:pt>
                <c:pt idx="196">
                  <c:v>3.1875</c:v>
                </c:pt>
                <c:pt idx="197">
                  <c:v>3.1953125</c:v>
                </c:pt>
                <c:pt idx="198">
                  <c:v>3.203125</c:v>
                </c:pt>
                <c:pt idx="199">
                  <c:v>3.21484375</c:v>
                </c:pt>
                <c:pt idx="200">
                  <c:v>3.22265625</c:v>
                </c:pt>
                <c:pt idx="201">
                  <c:v>3.2314453125</c:v>
                </c:pt>
                <c:pt idx="202">
                  <c:v>3.2431640625</c:v>
                </c:pt>
                <c:pt idx="203">
                  <c:v>3.2509765625</c:v>
                </c:pt>
                <c:pt idx="204">
                  <c:v>3.2587890625</c:v>
                </c:pt>
                <c:pt idx="205">
                  <c:v>3.2705078125</c:v>
                </c:pt>
                <c:pt idx="206">
                  <c:v>3.2783203125</c:v>
                </c:pt>
                <c:pt idx="207">
                  <c:v>3.2861328125</c:v>
                </c:pt>
                <c:pt idx="208">
                  <c:v>3.298828125</c:v>
                </c:pt>
                <c:pt idx="209">
                  <c:v>3.306640624999996</c:v>
                </c:pt>
                <c:pt idx="210">
                  <c:v>3.314453124999996</c:v>
                </c:pt>
                <c:pt idx="211">
                  <c:v>3.326171875</c:v>
                </c:pt>
                <c:pt idx="212">
                  <c:v>3.333984375</c:v>
                </c:pt>
                <c:pt idx="213">
                  <c:v>3.341796875</c:v>
                </c:pt>
                <c:pt idx="214">
                  <c:v>3.353515625</c:v>
                </c:pt>
                <c:pt idx="215">
                  <c:v>3.3623046875</c:v>
                </c:pt>
                <c:pt idx="216">
                  <c:v>3.3701171875</c:v>
                </c:pt>
                <c:pt idx="217">
                  <c:v>3.381835937499999</c:v>
                </c:pt>
                <c:pt idx="218">
                  <c:v>3.389648437499994</c:v>
                </c:pt>
                <c:pt idx="219">
                  <c:v>3.397460937499999</c:v>
                </c:pt>
                <c:pt idx="220">
                  <c:v>3.4091796875</c:v>
                </c:pt>
                <c:pt idx="221">
                  <c:v>3.4169921875</c:v>
                </c:pt>
                <c:pt idx="222">
                  <c:v>3.42578125</c:v>
                </c:pt>
                <c:pt idx="223">
                  <c:v>3.4375</c:v>
                </c:pt>
                <c:pt idx="224">
                  <c:v>3.4453125</c:v>
                </c:pt>
                <c:pt idx="225">
                  <c:v>3.453125</c:v>
                </c:pt>
                <c:pt idx="226">
                  <c:v>3.46484375</c:v>
                </c:pt>
                <c:pt idx="227">
                  <c:v>3.47265625</c:v>
                </c:pt>
                <c:pt idx="228">
                  <c:v>3.48046875</c:v>
                </c:pt>
                <c:pt idx="229">
                  <c:v>3.4931640625</c:v>
                </c:pt>
                <c:pt idx="230">
                  <c:v>3.5009765625</c:v>
                </c:pt>
                <c:pt idx="231">
                  <c:v>3.5087890625</c:v>
                </c:pt>
                <c:pt idx="232">
                  <c:v>3.5205078125</c:v>
                </c:pt>
                <c:pt idx="233">
                  <c:v>3.5283203125</c:v>
                </c:pt>
                <c:pt idx="234">
                  <c:v>3.5361328125</c:v>
                </c:pt>
                <c:pt idx="235">
                  <c:v>3.548828125</c:v>
                </c:pt>
                <c:pt idx="236">
                  <c:v>3.556640624999996</c:v>
                </c:pt>
                <c:pt idx="237">
                  <c:v>3.564453125</c:v>
                </c:pt>
                <c:pt idx="238">
                  <c:v>3.576171875</c:v>
                </c:pt>
                <c:pt idx="239">
                  <c:v>3.583984375</c:v>
                </c:pt>
                <c:pt idx="240">
                  <c:v>3.591796875</c:v>
                </c:pt>
                <c:pt idx="241">
                  <c:v>3.603515625</c:v>
                </c:pt>
                <c:pt idx="242">
                  <c:v>3.6123046875</c:v>
                </c:pt>
                <c:pt idx="243">
                  <c:v>3.6201171875</c:v>
                </c:pt>
                <c:pt idx="244">
                  <c:v>3.631835937499999</c:v>
                </c:pt>
                <c:pt idx="245">
                  <c:v>3.639648437499994</c:v>
                </c:pt>
                <c:pt idx="246">
                  <c:v>3.6474609375</c:v>
                </c:pt>
                <c:pt idx="247">
                  <c:v>3.6591796875</c:v>
                </c:pt>
                <c:pt idx="248">
                  <c:v>3.6669921875</c:v>
                </c:pt>
                <c:pt idx="249">
                  <c:v>3.67578125</c:v>
                </c:pt>
                <c:pt idx="250">
                  <c:v>3.6875</c:v>
                </c:pt>
                <c:pt idx="251">
                  <c:v>3.6953125</c:v>
                </c:pt>
                <c:pt idx="252">
                  <c:v>3.703125</c:v>
                </c:pt>
                <c:pt idx="253">
                  <c:v>3.71484375</c:v>
                </c:pt>
                <c:pt idx="254">
                  <c:v>3.72265625</c:v>
                </c:pt>
                <c:pt idx="255">
                  <c:v>3.73046875</c:v>
                </c:pt>
                <c:pt idx="256">
                  <c:v>3.7431640625</c:v>
                </c:pt>
                <c:pt idx="257">
                  <c:v>3.7509765625</c:v>
                </c:pt>
                <c:pt idx="258">
                  <c:v>3.7587890625</c:v>
                </c:pt>
                <c:pt idx="259">
                  <c:v>3.7705078125</c:v>
                </c:pt>
                <c:pt idx="260">
                  <c:v>3.7783203125</c:v>
                </c:pt>
                <c:pt idx="261">
                  <c:v>3.7861328125</c:v>
                </c:pt>
                <c:pt idx="262">
                  <c:v>3.7978515625</c:v>
                </c:pt>
                <c:pt idx="263">
                  <c:v>3.806640624999996</c:v>
                </c:pt>
                <c:pt idx="264">
                  <c:v>3.814453124999996</c:v>
                </c:pt>
                <c:pt idx="265">
                  <c:v>3.826171875</c:v>
                </c:pt>
                <c:pt idx="266">
                  <c:v>3.833984375</c:v>
                </c:pt>
                <c:pt idx="267">
                  <c:v>3.841796875</c:v>
                </c:pt>
                <c:pt idx="268">
                  <c:v>3.853515625</c:v>
                </c:pt>
                <c:pt idx="269">
                  <c:v>3.861328124999999</c:v>
                </c:pt>
                <c:pt idx="270">
                  <c:v>3.8701171875</c:v>
                </c:pt>
                <c:pt idx="271">
                  <c:v>3.881835937499999</c:v>
                </c:pt>
                <c:pt idx="272">
                  <c:v>3.889648437499994</c:v>
                </c:pt>
                <c:pt idx="273">
                  <c:v>3.897460937499999</c:v>
                </c:pt>
                <c:pt idx="274">
                  <c:v>3.9091796875</c:v>
                </c:pt>
                <c:pt idx="275">
                  <c:v>3.9169921875</c:v>
                </c:pt>
                <c:pt idx="276">
                  <c:v>3.9248046875</c:v>
                </c:pt>
                <c:pt idx="277">
                  <c:v>3.9375</c:v>
                </c:pt>
                <c:pt idx="278">
                  <c:v>3.9453125</c:v>
                </c:pt>
                <c:pt idx="279">
                  <c:v>3.953125</c:v>
                </c:pt>
                <c:pt idx="280">
                  <c:v>3.96484375</c:v>
                </c:pt>
                <c:pt idx="281">
                  <c:v>3.97265625</c:v>
                </c:pt>
                <c:pt idx="282">
                  <c:v>3.98046875</c:v>
                </c:pt>
                <c:pt idx="283">
                  <c:v>3.9931640625</c:v>
                </c:pt>
                <c:pt idx="284">
                  <c:v>4.000976562499993</c:v>
                </c:pt>
                <c:pt idx="285">
                  <c:v>4.0087890625</c:v>
                </c:pt>
                <c:pt idx="286">
                  <c:v>4.020507812499993</c:v>
                </c:pt>
                <c:pt idx="287">
                  <c:v>4.0283203125</c:v>
                </c:pt>
                <c:pt idx="288">
                  <c:v>4.0361328125</c:v>
                </c:pt>
                <c:pt idx="289">
                  <c:v>4.047851562499993</c:v>
                </c:pt>
                <c:pt idx="290">
                  <c:v>4.056640625</c:v>
                </c:pt>
                <c:pt idx="291">
                  <c:v>4.064453125</c:v>
                </c:pt>
                <c:pt idx="292">
                  <c:v>4.076171875</c:v>
                </c:pt>
                <c:pt idx="293">
                  <c:v>4.083984374999993</c:v>
                </c:pt>
                <c:pt idx="294">
                  <c:v>4.091796875</c:v>
                </c:pt>
                <c:pt idx="295">
                  <c:v>4.103515624999993</c:v>
                </c:pt>
                <c:pt idx="296">
                  <c:v>4.111328125</c:v>
                </c:pt>
                <c:pt idx="297">
                  <c:v>4.120117187499993</c:v>
                </c:pt>
                <c:pt idx="298">
                  <c:v>4.131835937499993</c:v>
                </c:pt>
                <c:pt idx="299">
                  <c:v>4.1396484375</c:v>
                </c:pt>
                <c:pt idx="300">
                  <c:v>4.147460937499993</c:v>
                </c:pt>
                <c:pt idx="301">
                  <c:v>4.1591796875</c:v>
                </c:pt>
                <c:pt idx="302">
                  <c:v>4.1669921875</c:v>
                </c:pt>
                <c:pt idx="303">
                  <c:v>4.174804687499993</c:v>
                </c:pt>
                <c:pt idx="304">
                  <c:v>4.187499999999996</c:v>
                </c:pt>
                <c:pt idx="305">
                  <c:v>4.195312499999996</c:v>
                </c:pt>
                <c:pt idx="306">
                  <c:v>4.203125</c:v>
                </c:pt>
                <c:pt idx="307">
                  <c:v>4.21484375</c:v>
                </c:pt>
                <c:pt idx="308">
                  <c:v>4.222656249999993</c:v>
                </c:pt>
                <c:pt idx="309">
                  <c:v>4.23046875</c:v>
                </c:pt>
                <c:pt idx="310">
                  <c:v>4.242187499999996</c:v>
                </c:pt>
                <c:pt idx="311">
                  <c:v>4.250976562499993</c:v>
                </c:pt>
                <c:pt idx="312">
                  <c:v>4.2587890625</c:v>
                </c:pt>
                <c:pt idx="313">
                  <c:v>4.2705078125</c:v>
                </c:pt>
                <c:pt idx="314">
                  <c:v>4.2783203125</c:v>
                </c:pt>
                <c:pt idx="315">
                  <c:v>4.2861328125</c:v>
                </c:pt>
                <c:pt idx="316">
                  <c:v>4.297851562499993</c:v>
                </c:pt>
                <c:pt idx="317">
                  <c:v>4.3056640625</c:v>
                </c:pt>
                <c:pt idx="318">
                  <c:v>4.314453125</c:v>
                </c:pt>
                <c:pt idx="319">
                  <c:v>4.326171874999993</c:v>
                </c:pt>
                <c:pt idx="320">
                  <c:v>4.333984374999993</c:v>
                </c:pt>
                <c:pt idx="321">
                  <c:v>4.341796875</c:v>
                </c:pt>
                <c:pt idx="322">
                  <c:v>4.353515624999993</c:v>
                </c:pt>
                <c:pt idx="323">
                  <c:v>4.361328125</c:v>
                </c:pt>
                <c:pt idx="324">
                  <c:v>4.369140625</c:v>
                </c:pt>
                <c:pt idx="325">
                  <c:v>4.381835937499991</c:v>
                </c:pt>
                <c:pt idx="326">
                  <c:v>4.3896484375</c:v>
                </c:pt>
                <c:pt idx="327">
                  <c:v>4.397460937499991</c:v>
                </c:pt>
                <c:pt idx="328">
                  <c:v>4.4091796875</c:v>
                </c:pt>
                <c:pt idx="329">
                  <c:v>4.4169921875</c:v>
                </c:pt>
                <c:pt idx="330">
                  <c:v>4.424804687499993</c:v>
                </c:pt>
                <c:pt idx="331">
                  <c:v>4.4375</c:v>
                </c:pt>
                <c:pt idx="332">
                  <c:v>4.4453125</c:v>
                </c:pt>
                <c:pt idx="333">
                  <c:v>4.453125</c:v>
                </c:pt>
                <c:pt idx="334">
                  <c:v>4.46484375</c:v>
                </c:pt>
                <c:pt idx="335">
                  <c:v>4.47265625</c:v>
                </c:pt>
                <c:pt idx="336">
                  <c:v>4.48046875</c:v>
                </c:pt>
                <c:pt idx="337">
                  <c:v>4.492187499999996</c:v>
                </c:pt>
                <c:pt idx="338">
                  <c:v>4.500976562499993</c:v>
                </c:pt>
                <c:pt idx="339">
                  <c:v>4.5087890625</c:v>
                </c:pt>
                <c:pt idx="340">
                  <c:v>4.520507812499993</c:v>
                </c:pt>
                <c:pt idx="341">
                  <c:v>4.5283203125</c:v>
                </c:pt>
                <c:pt idx="342">
                  <c:v>4.5361328125</c:v>
                </c:pt>
                <c:pt idx="343">
                  <c:v>4.547851562499993</c:v>
                </c:pt>
                <c:pt idx="344">
                  <c:v>4.5556640625</c:v>
                </c:pt>
                <c:pt idx="345">
                  <c:v>4.564453125</c:v>
                </c:pt>
                <c:pt idx="346">
                  <c:v>4.576171875</c:v>
                </c:pt>
                <c:pt idx="347">
                  <c:v>4.583984374999993</c:v>
                </c:pt>
                <c:pt idx="348">
                  <c:v>4.591796875</c:v>
                </c:pt>
                <c:pt idx="349">
                  <c:v>4.603515624999991</c:v>
                </c:pt>
                <c:pt idx="350">
                  <c:v>4.611328125</c:v>
                </c:pt>
                <c:pt idx="351">
                  <c:v>4.619140625</c:v>
                </c:pt>
                <c:pt idx="352">
                  <c:v>4.631835937499991</c:v>
                </c:pt>
                <c:pt idx="353">
                  <c:v>4.6396484375</c:v>
                </c:pt>
                <c:pt idx="354">
                  <c:v>4.647460937499991</c:v>
                </c:pt>
                <c:pt idx="355">
                  <c:v>4.6591796875</c:v>
                </c:pt>
                <c:pt idx="356">
                  <c:v>4.6669921875</c:v>
                </c:pt>
                <c:pt idx="357">
                  <c:v>4.674804687499991</c:v>
                </c:pt>
                <c:pt idx="358">
                  <c:v>4.6865234375</c:v>
                </c:pt>
                <c:pt idx="359">
                  <c:v>4.695312499999995</c:v>
                </c:pt>
                <c:pt idx="360">
                  <c:v>4.703125</c:v>
                </c:pt>
                <c:pt idx="361">
                  <c:v>4.71484375</c:v>
                </c:pt>
                <c:pt idx="362">
                  <c:v>4.722656249999991</c:v>
                </c:pt>
                <c:pt idx="363">
                  <c:v>4.73046875</c:v>
                </c:pt>
                <c:pt idx="364">
                  <c:v>4.742187499999995</c:v>
                </c:pt>
                <c:pt idx="365">
                  <c:v>4.75</c:v>
                </c:pt>
                <c:pt idx="366">
                  <c:v>4.7587890625</c:v>
                </c:pt>
                <c:pt idx="367">
                  <c:v>4.7705078125</c:v>
                </c:pt>
                <c:pt idx="368">
                  <c:v>4.7783203125</c:v>
                </c:pt>
                <c:pt idx="369">
                  <c:v>4.7861328125</c:v>
                </c:pt>
                <c:pt idx="370">
                  <c:v>4.797851562499991</c:v>
                </c:pt>
                <c:pt idx="371">
                  <c:v>4.8056640625</c:v>
                </c:pt>
                <c:pt idx="372">
                  <c:v>4.813476562499993</c:v>
                </c:pt>
                <c:pt idx="373">
                  <c:v>4.826171874999993</c:v>
                </c:pt>
                <c:pt idx="374">
                  <c:v>4.833984374999993</c:v>
                </c:pt>
                <c:pt idx="375">
                  <c:v>4.841796875</c:v>
                </c:pt>
                <c:pt idx="376">
                  <c:v>4.853515624999993</c:v>
                </c:pt>
                <c:pt idx="377">
                  <c:v>4.861328125</c:v>
                </c:pt>
                <c:pt idx="378">
                  <c:v>4.869140625</c:v>
                </c:pt>
                <c:pt idx="379">
                  <c:v>4.881835937499991</c:v>
                </c:pt>
                <c:pt idx="380">
                  <c:v>4.8896484375</c:v>
                </c:pt>
                <c:pt idx="381">
                  <c:v>4.897460937499991</c:v>
                </c:pt>
                <c:pt idx="382">
                  <c:v>4.9091796875</c:v>
                </c:pt>
                <c:pt idx="383">
                  <c:v>4.9169921875</c:v>
                </c:pt>
                <c:pt idx="384">
                  <c:v>4.924804687499993</c:v>
                </c:pt>
                <c:pt idx="385">
                  <c:v>4.9365234375</c:v>
                </c:pt>
                <c:pt idx="386">
                  <c:v>4.9453125</c:v>
                </c:pt>
                <c:pt idx="387">
                  <c:v>4.953125</c:v>
                </c:pt>
                <c:pt idx="388">
                  <c:v>4.96484375</c:v>
                </c:pt>
                <c:pt idx="389">
                  <c:v>4.97265625</c:v>
                </c:pt>
                <c:pt idx="390">
                  <c:v>4.98046875</c:v>
                </c:pt>
                <c:pt idx="391">
                  <c:v>4.992187499999996</c:v>
                </c:pt>
                <c:pt idx="392">
                  <c:v>5.0</c:v>
                </c:pt>
                <c:pt idx="393">
                  <c:v>5.0087890625</c:v>
                </c:pt>
                <c:pt idx="394">
                  <c:v>5.020507812499993</c:v>
                </c:pt>
                <c:pt idx="395">
                  <c:v>5.0283203125</c:v>
                </c:pt>
                <c:pt idx="396">
                  <c:v>5.0361328125</c:v>
                </c:pt>
                <c:pt idx="397">
                  <c:v>5.047851562499993</c:v>
                </c:pt>
                <c:pt idx="398">
                  <c:v>5.0556640625</c:v>
                </c:pt>
                <c:pt idx="399">
                  <c:v>5.063476562499993</c:v>
                </c:pt>
                <c:pt idx="400">
                  <c:v>5.076171875</c:v>
                </c:pt>
                <c:pt idx="401">
                  <c:v>5.083984374999993</c:v>
                </c:pt>
                <c:pt idx="402">
                  <c:v>5.091796875</c:v>
                </c:pt>
                <c:pt idx="403">
                  <c:v>5.103515624999993</c:v>
                </c:pt>
                <c:pt idx="404">
                  <c:v>5.111328125</c:v>
                </c:pt>
                <c:pt idx="405">
                  <c:v>5.119140625</c:v>
                </c:pt>
                <c:pt idx="406">
                  <c:v>5.130859375</c:v>
                </c:pt>
                <c:pt idx="407">
                  <c:v>5.1396484375</c:v>
                </c:pt>
                <c:pt idx="408">
                  <c:v>5.147460937499993</c:v>
                </c:pt>
                <c:pt idx="409">
                  <c:v>5.1591796875</c:v>
                </c:pt>
                <c:pt idx="410">
                  <c:v>5.1669921875</c:v>
                </c:pt>
                <c:pt idx="411">
                  <c:v>5.174804687499993</c:v>
                </c:pt>
                <c:pt idx="412">
                  <c:v>5.1865234375</c:v>
                </c:pt>
                <c:pt idx="413">
                  <c:v>5.194335937499987</c:v>
                </c:pt>
                <c:pt idx="414">
                  <c:v>5.203125</c:v>
                </c:pt>
                <c:pt idx="415">
                  <c:v>5.21484375</c:v>
                </c:pt>
                <c:pt idx="416">
                  <c:v>5.222656249999993</c:v>
                </c:pt>
                <c:pt idx="417">
                  <c:v>5.23046875</c:v>
                </c:pt>
                <c:pt idx="418">
                  <c:v>5.242187499999996</c:v>
                </c:pt>
                <c:pt idx="419">
                  <c:v>5.25</c:v>
                </c:pt>
                <c:pt idx="420">
                  <c:v>5.257812499999996</c:v>
                </c:pt>
                <c:pt idx="421">
                  <c:v>5.2705078125</c:v>
                </c:pt>
                <c:pt idx="422">
                  <c:v>5.2783203125</c:v>
                </c:pt>
                <c:pt idx="423">
                  <c:v>5.2861328125</c:v>
                </c:pt>
                <c:pt idx="424">
                  <c:v>5.297851562499993</c:v>
                </c:pt>
                <c:pt idx="425">
                  <c:v>5.3056640625</c:v>
                </c:pt>
                <c:pt idx="426">
                  <c:v>5.313476562499993</c:v>
                </c:pt>
                <c:pt idx="427">
                  <c:v>5.326171874999993</c:v>
                </c:pt>
                <c:pt idx="428">
                  <c:v>5.333984374999993</c:v>
                </c:pt>
                <c:pt idx="429">
                  <c:v>5.341796875</c:v>
                </c:pt>
                <c:pt idx="430">
                  <c:v>5.353515624999993</c:v>
                </c:pt>
                <c:pt idx="431">
                  <c:v>5.361328125</c:v>
                </c:pt>
                <c:pt idx="432">
                  <c:v>5.369140625</c:v>
                </c:pt>
                <c:pt idx="433">
                  <c:v>5.380859375</c:v>
                </c:pt>
                <c:pt idx="434">
                  <c:v>5.3896484375</c:v>
                </c:pt>
                <c:pt idx="435">
                  <c:v>5.397460937499991</c:v>
                </c:pt>
                <c:pt idx="436">
                  <c:v>5.4091796875</c:v>
                </c:pt>
                <c:pt idx="437">
                  <c:v>5.4169921875</c:v>
                </c:pt>
                <c:pt idx="438">
                  <c:v>5.424804687499993</c:v>
                </c:pt>
                <c:pt idx="439">
                  <c:v>5.4365234375</c:v>
                </c:pt>
                <c:pt idx="440">
                  <c:v>5.444335937499993</c:v>
                </c:pt>
                <c:pt idx="441">
                  <c:v>5.453125</c:v>
                </c:pt>
                <c:pt idx="442">
                  <c:v>5.46484375</c:v>
                </c:pt>
                <c:pt idx="443">
                  <c:v>5.47265625</c:v>
                </c:pt>
                <c:pt idx="444">
                  <c:v>5.48046875</c:v>
                </c:pt>
                <c:pt idx="445">
                  <c:v>5.492187499999996</c:v>
                </c:pt>
                <c:pt idx="446">
                  <c:v>5.5</c:v>
                </c:pt>
                <c:pt idx="447">
                  <c:v>5.507812499999996</c:v>
                </c:pt>
                <c:pt idx="448">
                  <c:v>5.520507812499993</c:v>
                </c:pt>
                <c:pt idx="449">
                  <c:v>5.5283203125</c:v>
                </c:pt>
                <c:pt idx="450">
                  <c:v>5.5361328125</c:v>
                </c:pt>
                <c:pt idx="451">
                  <c:v>5.547851562499993</c:v>
                </c:pt>
                <c:pt idx="452">
                  <c:v>5.5556640625</c:v>
                </c:pt>
                <c:pt idx="453">
                  <c:v>5.563476562499993</c:v>
                </c:pt>
                <c:pt idx="454">
                  <c:v>5.5751953125</c:v>
                </c:pt>
                <c:pt idx="455">
                  <c:v>5.583984374999993</c:v>
                </c:pt>
                <c:pt idx="456">
                  <c:v>5.591796875</c:v>
                </c:pt>
                <c:pt idx="457">
                  <c:v>5.603515624999991</c:v>
                </c:pt>
                <c:pt idx="458">
                  <c:v>5.611328125</c:v>
                </c:pt>
                <c:pt idx="459">
                  <c:v>5.619140625</c:v>
                </c:pt>
                <c:pt idx="460">
                  <c:v>5.630859375</c:v>
                </c:pt>
                <c:pt idx="461">
                  <c:v>5.638671875</c:v>
                </c:pt>
                <c:pt idx="462">
                  <c:v>5.647460937499991</c:v>
                </c:pt>
                <c:pt idx="463">
                  <c:v>5.6591796875</c:v>
                </c:pt>
                <c:pt idx="464">
                  <c:v>5.6669921875</c:v>
                </c:pt>
                <c:pt idx="465">
                  <c:v>5.674804687499991</c:v>
                </c:pt>
                <c:pt idx="466">
                  <c:v>5.6865234375</c:v>
                </c:pt>
                <c:pt idx="467">
                  <c:v>5.694335937499985</c:v>
                </c:pt>
                <c:pt idx="468">
                  <c:v>5.7021484375</c:v>
                </c:pt>
                <c:pt idx="469">
                  <c:v>5.71484375</c:v>
                </c:pt>
                <c:pt idx="470">
                  <c:v>5.722656249999991</c:v>
                </c:pt>
                <c:pt idx="471">
                  <c:v>5.73046875</c:v>
                </c:pt>
                <c:pt idx="472">
                  <c:v>5.742187499999995</c:v>
                </c:pt>
                <c:pt idx="473">
                  <c:v>5.75</c:v>
                </c:pt>
                <c:pt idx="474">
                  <c:v>5.757812499999995</c:v>
                </c:pt>
                <c:pt idx="475">
                  <c:v>5.7705078125</c:v>
                </c:pt>
                <c:pt idx="476">
                  <c:v>5.7783203125</c:v>
                </c:pt>
                <c:pt idx="477">
                  <c:v>5.7861328125</c:v>
                </c:pt>
                <c:pt idx="478">
                  <c:v>5.797851562499991</c:v>
                </c:pt>
                <c:pt idx="479">
                  <c:v>5.8056640625</c:v>
                </c:pt>
                <c:pt idx="480">
                  <c:v>5.813476562499993</c:v>
                </c:pt>
                <c:pt idx="481">
                  <c:v>5.825195312499993</c:v>
                </c:pt>
                <c:pt idx="482">
                  <c:v>5.833984374999993</c:v>
                </c:pt>
                <c:pt idx="483">
                  <c:v>5.841796875</c:v>
                </c:pt>
                <c:pt idx="484">
                  <c:v>5.853515624999993</c:v>
                </c:pt>
                <c:pt idx="485">
                  <c:v>5.861328125</c:v>
                </c:pt>
                <c:pt idx="486">
                  <c:v>5.869140625</c:v>
                </c:pt>
                <c:pt idx="487">
                  <c:v>5.880859375</c:v>
                </c:pt>
                <c:pt idx="488">
                  <c:v>5.888671875</c:v>
                </c:pt>
                <c:pt idx="489">
                  <c:v>5.897460937499991</c:v>
                </c:pt>
                <c:pt idx="490">
                  <c:v>5.9091796875</c:v>
                </c:pt>
                <c:pt idx="491">
                  <c:v>5.9169921875</c:v>
                </c:pt>
                <c:pt idx="492">
                  <c:v>5.924804687499993</c:v>
                </c:pt>
                <c:pt idx="493">
                  <c:v>5.9365234375</c:v>
                </c:pt>
                <c:pt idx="494">
                  <c:v>5.944335937499993</c:v>
                </c:pt>
                <c:pt idx="495">
                  <c:v>5.9521484375</c:v>
                </c:pt>
                <c:pt idx="496">
                  <c:v>5.96484375</c:v>
                </c:pt>
                <c:pt idx="497">
                  <c:v>5.97265625</c:v>
                </c:pt>
                <c:pt idx="498">
                  <c:v>5.98046875</c:v>
                </c:pt>
                <c:pt idx="499">
                  <c:v>5.992187499999996</c:v>
                </c:pt>
                <c:pt idx="500">
                  <c:v>6.0</c:v>
                </c:pt>
                <c:pt idx="501">
                  <c:v>6.007812499999996</c:v>
                </c:pt>
                <c:pt idx="502">
                  <c:v>6.019531249999993</c:v>
                </c:pt>
                <c:pt idx="503">
                  <c:v>6.0283203125</c:v>
                </c:pt>
                <c:pt idx="504">
                  <c:v>6.0361328125</c:v>
                </c:pt>
                <c:pt idx="505">
                  <c:v>6.047851562499993</c:v>
                </c:pt>
                <c:pt idx="506">
                  <c:v>6.0556640625</c:v>
                </c:pt>
                <c:pt idx="507">
                  <c:v>6.063476562499993</c:v>
                </c:pt>
                <c:pt idx="508">
                  <c:v>6.0751953125</c:v>
                </c:pt>
                <c:pt idx="509">
                  <c:v>6.0830078125</c:v>
                </c:pt>
                <c:pt idx="510">
                  <c:v>6.091796875</c:v>
                </c:pt>
                <c:pt idx="511">
                  <c:v>6.103515624999993</c:v>
                </c:pt>
                <c:pt idx="512">
                  <c:v>6.111328125</c:v>
                </c:pt>
                <c:pt idx="513">
                  <c:v>6.119140625</c:v>
                </c:pt>
                <c:pt idx="514">
                  <c:v>6.130859375</c:v>
                </c:pt>
                <c:pt idx="515">
                  <c:v>6.138671875</c:v>
                </c:pt>
                <c:pt idx="516">
                  <c:v>6.146484374999993</c:v>
                </c:pt>
                <c:pt idx="517">
                  <c:v>6.1591796875</c:v>
                </c:pt>
                <c:pt idx="518">
                  <c:v>6.1669921875</c:v>
                </c:pt>
                <c:pt idx="519">
                  <c:v>6.174804687499993</c:v>
                </c:pt>
                <c:pt idx="520">
                  <c:v>6.1865234375</c:v>
                </c:pt>
                <c:pt idx="521">
                  <c:v>6.194335937499987</c:v>
                </c:pt>
                <c:pt idx="522">
                  <c:v>6.2021484375</c:v>
                </c:pt>
                <c:pt idx="523">
                  <c:v>6.21484375</c:v>
                </c:pt>
                <c:pt idx="524">
                  <c:v>6.222656249999993</c:v>
                </c:pt>
                <c:pt idx="525">
                  <c:v>6.23046875</c:v>
                </c:pt>
                <c:pt idx="526">
                  <c:v>6.242187499999996</c:v>
                </c:pt>
                <c:pt idx="527">
                  <c:v>6.25</c:v>
                </c:pt>
                <c:pt idx="528">
                  <c:v>6.257812499999996</c:v>
                </c:pt>
                <c:pt idx="529">
                  <c:v>6.269531249999993</c:v>
                </c:pt>
                <c:pt idx="530">
                  <c:v>6.2783203125</c:v>
                </c:pt>
                <c:pt idx="531">
                  <c:v>6.2861328125</c:v>
                </c:pt>
                <c:pt idx="532">
                  <c:v>6.297851562499993</c:v>
                </c:pt>
                <c:pt idx="533">
                  <c:v>6.3056640625</c:v>
                </c:pt>
                <c:pt idx="534">
                  <c:v>6.313476562499993</c:v>
                </c:pt>
                <c:pt idx="535">
                  <c:v>6.325195312499993</c:v>
                </c:pt>
                <c:pt idx="536">
                  <c:v>6.3330078125</c:v>
                </c:pt>
                <c:pt idx="537">
                  <c:v>6.341796875</c:v>
                </c:pt>
                <c:pt idx="538">
                  <c:v>6.353515624999993</c:v>
                </c:pt>
                <c:pt idx="539">
                  <c:v>6.361328125</c:v>
                </c:pt>
                <c:pt idx="540">
                  <c:v>6.369140625</c:v>
                </c:pt>
                <c:pt idx="541">
                  <c:v>6.380859375</c:v>
                </c:pt>
                <c:pt idx="542">
                  <c:v>6.388671875</c:v>
                </c:pt>
                <c:pt idx="543">
                  <c:v>6.396484374999991</c:v>
                </c:pt>
                <c:pt idx="544">
                  <c:v>6.4091796875</c:v>
                </c:pt>
                <c:pt idx="545">
                  <c:v>6.4169921875</c:v>
                </c:pt>
                <c:pt idx="546">
                  <c:v>6.424804687499993</c:v>
                </c:pt>
                <c:pt idx="547">
                  <c:v>6.4365234375</c:v>
                </c:pt>
                <c:pt idx="548">
                  <c:v>6.444335937499993</c:v>
                </c:pt>
                <c:pt idx="549">
                  <c:v>6.4521484375</c:v>
                </c:pt>
                <c:pt idx="550">
                  <c:v>6.4638671875</c:v>
                </c:pt>
                <c:pt idx="551">
                  <c:v>6.47265625</c:v>
                </c:pt>
                <c:pt idx="552">
                  <c:v>6.48046875</c:v>
                </c:pt>
                <c:pt idx="553">
                  <c:v>6.492187499999996</c:v>
                </c:pt>
                <c:pt idx="554">
                  <c:v>6.5</c:v>
                </c:pt>
                <c:pt idx="555">
                  <c:v>6.507812499999996</c:v>
                </c:pt>
                <c:pt idx="556">
                  <c:v>6.519531249999993</c:v>
                </c:pt>
                <c:pt idx="557">
                  <c:v>6.52734375</c:v>
                </c:pt>
                <c:pt idx="558">
                  <c:v>6.5361328125</c:v>
                </c:pt>
                <c:pt idx="559">
                  <c:v>6.547851562499993</c:v>
                </c:pt>
                <c:pt idx="560">
                  <c:v>6.5556640625</c:v>
                </c:pt>
                <c:pt idx="561">
                  <c:v>6.563476562499993</c:v>
                </c:pt>
                <c:pt idx="562">
                  <c:v>6.5751953125</c:v>
                </c:pt>
                <c:pt idx="563">
                  <c:v>6.5830078125</c:v>
                </c:pt>
                <c:pt idx="564">
                  <c:v>6.5908203125</c:v>
                </c:pt>
                <c:pt idx="565">
                  <c:v>6.603515624999991</c:v>
                </c:pt>
                <c:pt idx="566">
                  <c:v>6.611328125</c:v>
                </c:pt>
                <c:pt idx="567">
                  <c:v>6.619140625</c:v>
                </c:pt>
                <c:pt idx="568">
                  <c:v>6.630859375</c:v>
                </c:pt>
                <c:pt idx="569">
                  <c:v>6.638671875</c:v>
                </c:pt>
                <c:pt idx="570">
                  <c:v>6.646484374999991</c:v>
                </c:pt>
                <c:pt idx="571">
                  <c:v>6.6591796875</c:v>
                </c:pt>
                <c:pt idx="572">
                  <c:v>6.6669921875</c:v>
                </c:pt>
                <c:pt idx="573">
                  <c:v>6.674804687499991</c:v>
                </c:pt>
                <c:pt idx="574">
                  <c:v>6.6865234375</c:v>
                </c:pt>
                <c:pt idx="575">
                  <c:v>6.694335937499985</c:v>
                </c:pt>
                <c:pt idx="576">
                  <c:v>6.7021484375</c:v>
                </c:pt>
                <c:pt idx="577">
                  <c:v>6.7138671875</c:v>
                </c:pt>
                <c:pt idx="578">
                  <c:v>6.722656249999991</c:v>
                </c:pt>
                <c:pt idx="579">
                  <c:v>6.73046875</c:v>
                </c:pt>
                <c:pt idx="580">
                  <c:v>6.742187499999995</c:v>
                </c:pt>
                <c:pt idx="581">
                  <c:v>6.75</c:v>
                </c:pt>
                <c:pt idx="582">
                  <c:v>6.757812499999995</c:v>
                </c:pt>
                <c:pt idx="583">
                  <c:v>6.769531249999991</c:v>
                </c:pt>
                <c:pt idx="584">
                  <c:v>6.77734375</c:v>
                </c:pt>
                <c:pt idx="585">
                  <c:v>6.7861328125</c:v>
                </c:pt>
                <c:pt idx="586">
                  <c:v>6.797851562499991</c:v>
                </c:pt>
                <c:pt idx="587">
                  <c:v>6.8056640625</c:v>
                </c:pt>
                <c:pt idx="588">
                  <c:v>6.813476562499993</c:v>
                </c:pt>
                <c:pt idx="589">
                  <c:v>6.825195312499993</c:v>
                </c:pt>
                <c:pt idx="590">
                  <c:v>6.8330078125</c:v>
                </c:pt>
                <c:pt idx="591">
                  <c:v>6.8408203125</c:v>
                </c:pt>
                <c:pt idx="592">
                  <c:v>6.853515624999993</c:v>
                </c:pt>
                <c:pt idx="593">
                  <c:v>6.861328125</c:v>
                </c:pt>
                <c:pt idx="594">
                  <c:v>6.869140625</c:v>
                </c:pt>
                <c:pt idx="595">
                  <c:v>6.880859375</c:v>
                </c:pt>
                <c:pt idx="596">
                  <c:v>6.888671875</c:v>
                </c:pt>
                <c:pt idx="597">
                  <c:v>6.896484374999991</c:v>
                </c:pt>
                <c:pt idx="598">
                  <c:v>6.908203125</c:v>
                </c:pt>
                <c:pt idx="599">
                  <c:v>6.9169921875</c:v>
                </c:pt>
                <c:pt idx="600">
                  <c:v>6.924804687499993</c:v>
                </c:pt>
                <c:pt idx="601">
                  <c:v>6.9365234375</c:v>
                </c:pt>
                <c:pt idx="602">
                  <c:v>6.944335937499993</c:v>
                </c:pt>
                <c:pt idx="603">
                  <c:v>6.9521484375</c:v>
                </c:pt>
                <c:pt idx="604">
                  <c:v>6.9638671875</c:v>
                </c:pt>
                <c:pt idx="605">
                  <c:v>6.9716796875</c:v>
                </c:pt>
                <c:pt idx="606">
                  <c:v>6.98046875</c:v>
                </c:pt>
                <c:pt idx="607">
                  <c:v>6.992187499999996</c:v>
                </c:pt>
                <c:pt idx="608">
                  <c:v>7.0</c:v>
                </c:pt>
                <c:pt idx="609">
                  <c:v>7.007812499999996</c:v>
                </c:pt>
                <c:pt idx="610">
                  <c:v>7.019531249999993</c:v>
                </c:pt>
                <c:pt idx="611">
                  <c:v>7.02734375</c:v>
                </c:pt>
                <c:pt idx="612">
                  <c:v>7.035156249999993</c:v>
                </c:pt>
                <c:pt idx="613">
                  <c:v>7.047851562499993</c:v>
                </c:pt>
                <c:pt idx="614">
                  <c:v>7.0556640625</c:v>
                </c:pt>
                <c:pt idx="615">
                  <c:v>7.063476562499993</c:v>
                </c:pt>
                <c:pt idx="616">
                  <c:v>7.0751953125</c:v>
                </c:pt>
                <c:pt idx="617">
                  <c:v>7.0830078125</c:v>
                </c:pt>
                <c:pt idx="618">
                  <c:v>7.0908203125</c:v>
                </c:pt>
                <c:pt idx="619">
                  <c:v>7.103515624999993</c:v>
                </c:pt>
                <c:pt idx="620">
                  <c:v>7.111328125</c:v>
                </c:pt>
                <c:pt idx="621">
                  <c:v>7.119140625</c:v>
                </c:pt>
                <c:pt idx="622">
                  <c:v>7.130859375</c:v>
                </c:pt>
                <c:pt idx="623">
                  <c:v>7.138671875</c:v>
                </c:pt>
                <c:pt idx="624">
                  <c:v>7.146484374999993</c:v>
                </c:pt>
                <c:pt idx="625">
                  <c:v>7.158203125</c:v>
                </c:pt>
                <c:pt idx="626">
                  <c:v>7.1669921875</c:v>
                </c:pt>
                <c:pt idx="627">
                  <c:v>7.174804687499993</c:v>
                </c:pt>
                <c:pt idx="628">
                  <c:v>7.1865234375</c:v>
                </c:pt>
                <c:pt idx="629">
                  <c:v>7.194335937499987</c:v>
                </c:pt>
                <c:pt idx="630">
                  <c:v>7.2021484375</c:v>
                </c:pt>
                <c:pt idx="631">
                  <c:v>7.2138671875</c:v>
                </c:pt>
                <c:pt idx="632">
                  <c:v>7.2216796875</c:v>
                </c:pt>
                <c:pt idx="633">
                  <c:v>7.23046875</c:v>
                </c:pt>
                <c:pt idx="634">
                  <c:v>7.242187499999996</c:v>
                </c:pt>
                <c:pt idx="635">
                  <c:v>7.25</c:v>
                </c:pt>
                <c:pt idx="636">
                  <c:v>7.257812499999996</c:v>
                </c:pt>
                <c:pt idx="637">
                  <c:v>7.269531249999993</c:v>
                </c:pt>
                <c:pt idx="638">
                  <c:v>7.27734375</c:v>
                </c:pt>
                <c:pt idx="639">
                  <c:v>7.285156249999993</c:v>
                </c:pt>
                <c:pt idx="640">
                  <c:v>7.297851562499993</c:v>
                </c:pt>
                <c:pt idx="641">
                  <c:v>7.3056640625</c:v>
                </c:pt>
                <c:pt idx="642">
                  <c:v>7.313476562499993</c:v>
                </c:pt>
                <c:pt idx="643">
                  <c:v>7.325195312499993</c:v>
                </c:pt>
                <c:pt idx="644">
                  <c:v>7.3330078125</c:v>
                </c:pt>
                <c:pt idx="645">
                  <c:v>7.3408203125</c:v>
                </c:pt>
                <c:pt idx="646">
                  <c:v>7.352539062499993</c:v>
                </c:pt>
                <c:pt idx="647">
                  <c:v>7.361328125</c:v>
                </c:pt>
                <c:pt idx="648">
                  <c:v>7.369140625</c:v>
                </c:pt>
                <c:pt idx="649">
                  <c:v>7.380859375</c:v>
                </c:pt>
                <c:pt idx="650">
                  <c:v>7.388671875</c:v>
                </c:pt>
                <c:pt idx="651">
                  <c:v>7.396484374999991</c:v>
                </c:pt>
                <c:pt idx="652">
                  <c:v>7.408203125</c:v>
                </c:pt>
                <c:pt idx="653">
                  <c:v>7.416015625</c:v>
                </c:pt>
                <c:pt idx="654">
                  <c:v>7.424804687499993</c:v>
                </c:pt>
                <c:pt idx="655">
                  <c:v>7.4365234375</c:v>
                </c:pt>
                <c:pt idx="656">
                  <c:v>7.444335937499993</c:v>
                </c:pt>
                <c:pt idx="657">
                  <c:v>7.4521484375</c:v>
                </c:pt>
                <c:pt idx="658">
                  <c:v>7.4638671875</c:v>
                </c:pt>
                <c:pt idx="659">
                  <c:v>7.4716796875</c:v>
                </c:pt>
                <c:pt idx="660">
                  <c:v>7.4794921875</c:v>
                </c:pt>
                <c:pt idx="661">
                  <c:v>7.492187499999996</c:v>
                </c:pt>
                <c:pt idx="662">
                  <c:v>7.5</c:v>
                </c:pt>
                <c:pt idx="663">
                  <c:v>7.507812499999996</c:v>
                </c:pt>
                <c:pt idx="664">
                  <c:v>7.519531249999993</c:v>
                </c:pt>
                <c:pt idx="665">
                  <c:v>7.52734375</c:v>
                </c:pt>
                <c:pt idx="666">
                  <c:v>7.535156249999993</c:v>
                </c:pt>
                <c:pt idx="667">
                  <c:v>7.547851562499993</c:v>
                </c:pt>
                <c:pt idx="668">
                  <c:v>7.5556640625</c:v>
                </c:pt>
                <c:pt idx="669">
                  <c:v>7.563476562499993</c:v>
                </c:pt>
                <c:pt idx="670">
                  <c:v>7.5751953125</c:v>
                </c:pt>
                <c:pt idx="671">
                  <c:v>7.5830078125</c:v>
                </c:pt>
                <c:pt idx="672">
                  <c:v>7.5908203125</c:v>
                </c:pt>
                <c:pt idx="673">
                  <c:v>7.602539062499991</c:v>
                </c:pt>
                <c:pt idx="674">
                  <c:v>7.611328125</c:v>
                </c:pt>
                <c:pt idx="675">
                  <c:v>7.619140625</c:v>
                </c:pt>
                <c:pt idx="676">
                  <c:v>7.630859375</c:v>
                </c:pt>
                <c:pt idx="677">
                  <c:v>7.638671875</c:v>
                </c:pt>
                <c:pt idx="678">
                  <c:v>7.646484374999991</c:v>
                </c:pt>
                <c:pt idx="679">
                  <c:v>7.658203125</c:v>
                </c:pt>
                <c:pt idx="680">
                  <c:v>7.666015624999991</c:v>
                </c:pt>
                <c:pt idx="681">
                  <c:v>7.674804687499991</c:v>
                </c:pt>
                <c:pt idx="682">
                  <c:v>7.6865234375</c:v>
                </c:pt>
                <c:pt idx="683">
                  <c:v>7.694335937499985</c:v>
                </c:pt>
                <c:pt idx="684">
                  <c:v>7.7021484375</c:v>
                </c:pt>
                <c:pt idx="685">
                  <c:v>7.7138671875</c:v>
                </c:pt>
                <c:pt idx="686">
                  <c:v>7.7216796875</c:v>
                </c:pt>
                <c:pt idx="687">
                  <c:v>7.7294921875</c:v>
                </c:pt>
                <c:pt idx="688">
                  <c:v>7.742187499999995</c:v>
                </c:pt>
                <c:pt idx="689">
                  <c:v>7.75</c:v>
                </c:pt>
                <c:pt idx="690">
                  <c:v>7.757812499999995</c:v>
                </c:pt>
                <c:pt idx="691">
                  <c:v>7.769531249999991</c:v>
                </c:pt>
                <c:pt idx="692">
                  <c:v>7.77734375</c:v>
                </c:pt>
                <c:pt idx="693">
                  <c:v>7.785156249999991</c:v>
                </c:pt>
                <c:pt idx="694">
                  <c:v>7.796875</c:v>
                </c:pt>
                <c:pt idx="695">
                  <c:v>7.8056640625</c:v>
                </c:pt>
                <c:pt idx="696">
                  <c:v>7.813476562499993</c:v>
                </c:pt>
                <c:pt idx="697">
                  <c:v>7.825195312499993</c:v>
                </c:pt>
                <c:pt idx="698">
                  <c:v>7.8330078125</c:v>
                </c:pt>
                <c:pt idx="699">
                  <c:v>7.8408203125</c:v>
                </c:pt>
                <c:pt idx="700">
                  <c:v>7.852539062499993</c:v>
                </c:pt>
                <c:pt idx="701">
                  <c:v>7.860351562499993</c:v>
                </c:pt>
                <c:pt idx="702">
                  <c:v>7.869140625</c:v>
                </c:pt>
                <c:pt idx="703">
                  <c:v>7.880859375</c:v>
                </c:pt>
                <c:pt idx="704">
                  <c:v>7.888671875</c:v>
                </c:pt>
                <c:pt idx="705">
                  <c:v>7.896484374999991</c:v>
                </c:pt>
                <c:pt idx="706">
                  <c:v>7.908203125</c:v>
                </c:pt>
                <c:pt idx="707">
                  <c:v>7.916015625</c:v>
                </c:pt>
                <c:pt idx="708">
                  <c:v>7.923828125</c:v>
                </c:pt>
                <c:pt idx="709">
                  <c:v>7.9365234375</c:v>
                </c:pt>
                <c:pt idx="710">
                  <c:v>7.944335937499993</c:v>
                </c:pt>
                <c:pt idx="711">
                  <c:v>7.9521484375</c:v>
                </c:pt>
                <c:pt idx="712">
                  <c:v>7.9638671875</c:v>
                </c:pt>
                <c:pt idx="713">
                  <c:v>7.9716796875</c:v>
                </c:pt>
                <c:pt idx="714">
                  <c:v>7.9794921875</c:v>
                </c:pt>
                <c:pt idx="715">
                  <c:v>7.992187499999996</c:v>
                </c:pt>
                <c:pt idx="716">
                  <c:v>8.0</c:v>
                </c:pt>
                <c:pt idx="717">
                  <c:v>8.0078125</c:v>
                </c:pt>
                <c:pt idx="718">
                  <c:v>8.01953125</c:v>
                </c:pt>
                <c:pt idx="719">
                  <c:v>8.027343749999998</c:v>
                </c:pt>
                <c:pt idx="720">
                  <c:v>8.03515625</c:v>
                </c:pt>
                <c:pt idx="721">
                  <c:v>8.046875</c:v>
                </c:pt>
                <c:pt idx="722">
                  <c:v>8.0556640625</c:v>
                </c:pt>
                <c:pt idx="723">
                  <c:v>8.0634765625</c:v>
                </c:pt>
                <c:pt idx="724">
                  <c:v>8.0751953125</c:v>
                </c:pt>
                <c:pt idx="725">
                  <c:v>8.0830078125</c:v>
                </c:pt>
                <c:pt idx="726">
                  <c:v>8.0908203125</c:v>
                </c:pt>
                <c:pt idx="727">
                  <c:v>8.1025390625</c:v>
                </c:pt>
                <c:pt idx="728">
                  <c:v>8.110351562499998</c:v>
                </c:pt>
                <c:pt idx="729">
                  <c:v>8.119140625</c:v>
                </c:pt>
                <c:pt idx="730">
                  <c:v>8.130859375</c:v>
                </c:pt>
                <c:pt idx="731">
                  <c:v>8.138671874999998</c:v>
                </c:pt>
                <c:pt idx="732">
                  <c:v>8.146484375</c:v>
                </c:pt>
                <c:pt idx="733">
                  <c:v>8.158203124999998</c:v>
                </c:pt>
                <c:pt idx="734">
                  <c:v>8.166015625</c:v>
                </c:pt>
                <c:pt idx="735">
                  <c:v>8.173828124999998</c:v>
                </c:pt>
                <c:pt idx="736">
                  <c:v>8.1865234375</c:v>
                </c:pt>
                <c:pt idx="737">
                  <c:v>8.1943359375</c:v>
                </c:pt>
                <c:pt idx="738">
                  <c:v>8.2021484375</c:v>
                </c:pt>
                <c:pt idx="739">
                  <c:v>8.213867187499998</c:v>
                </c:pt>
                <c:pt idx="740">
                  <c:v>8.221679687499998</c:v>
                </c:pt>
                <c:pt idx="741">
                  <c:v>8.2294921875</c:v>
                </c:pt>
                <c:pt idx="742">
                  <c:v>8.241210937499998</c:v>
                </c:pt>
                <c:pt idx="743">
                  <c:v>8.25</c:v>
                </c:pt>
                <c:pt idx="744">
                  <c:v>8.2578125</c:v>
                </c:pt>
                <c:pt idx="745">
                  <c:v>8.26953125</c:v>
                </c:pt>
                <c:pt idx="746">
                  <c:v>8.277343749999998</c:v>
                </c:pt>
                <c:pt idx="747">
                  <c:v>8.28515625</c:v>
                </c:pt>
                <c:pt idx="748">
                  <c:v>8.296875</c:v>
                </c:pt>
                <c:pt idx="749">
                  <c:v>8.3046875</c:v>
                </c:pt>
                <c:pt idx="750">
                  <c:v>8.3134765625</c:v>
                </c:pt>
                <c:pt idx="751">
                  <c:v>8.3251953125</c:v>
                </c:pt>
                <c:pt idx="752">
                  <c:v>8.3330078125</c:v>
                </c:pt>
                <c:pt idx="753">
                  <c:v>8.3408203125</c:v>
                </c:pt>
                <c:pt idx="754">
                  <c:v>8.3525390625</c:v>
                </c:pt>
                <c:pt idx="755">
                  <c:v>8.3603515625</c:v>
                </c:pt>
                <c:pt idx="756">
                  <c:v>8.3681640625</c:v>
                </c:pt>
                <c:pt idx="757">
                  <c:v>8.380859375</c:v>
                </c:pt>
                <c:pt idx="758">
                  <c:v>8.388671875</c:v>
                </c:pt>
                <c:pt idx="759">
                  <c:v>8.396484375</c:v>
                </c:pt>
                <c:pt idx="760">
                  <c:v>8.408203124999998</c:v>
                </c:pt>
                <c:pt idx="761">
                  <c:v>8.416015625</c:v>
                </c:pt>
                <c:pt idx="762">
                  <c:v>8.423828124999998</c:v>
                </c:pt>
                <c:pt idx="763">
                  <c:v>8.4365234375</c:v>
                </c:pt>
                <c:pt idx="764">
                  <c:v>8.4443359375</c:v>
                </c:pt>
                <c:pt idx="765">
                  <c:v>8.4521484375</c:v>
                </c:pt>
                <c:pt idx="766">
                  <c:v>8.4638671875</c:v>
                </c:pt>
                <c:pt idx="767">
                  <c:v>8.4716796875</c:v>
                </c:pt>
                <c:pt idx="768">
                  <c:v>8.4794921875</c:v>
                </c:pt>
                <c:pt idx="769">
                  <c:v>8.4912109375</c:v>
                </c:pt>
                <c:pt idx="770">
                  <c:v>8.5</c:v>
                </c:pt>
                <c:pt idx="771">
                  <c:v>8.5078125</c:v>
                </c:pt>
                <c:pt idx="772">
                  <c:v>8.51953125</c:v>
                </c:pt>
                <c:pt idx="773">
                  <c:v>8.527343749999998</c:v>
                </c:pt>
                <c:pt idx="774">
                  <c:v>8.53515625</c:v>
                </c:pt>
                <c:pt idx="775">
                  <c:v>8.546875</c:v>
                </c:pt>
                <c:pt idx="776">
                  <c:v>8.5546875</c:v>
                </c:pt>
                <c:pt idx="777">
                  <c:v>8.5634765625</c:v>
                </c:pt>
                <c:pt idx="778">
                  <c:v>8.5751953125</c:v>
                </c:pt>
                <c:pt idx="779">
                  <c:v>8.5830078125</c:v>
                </c:pt>
                <c:pt idx="780">
                  <c:v>8.5908203125</c:v>
                </c:pt>
                <c:pt idx="781">
                  <c:v>8.6025390625</c:v>
                </c:pt>
                <c:pt idx="782">
                  <c:v>8.610351562499998</c:v>
                </c:pt>
                <c:pt idx="783">
                  <c:v>8.618164062499998</c:v>
                </c:pt>
                <c:pt idx="784">
                  <c:v>8.630859375</c:v>
                </c:pt>
                <c:pt idx="785">
                  <c:v>8.638671874999998</c:v>
                </c:pt>
                <c:pt idx="786">
                  <c:v>8.646484375</c:v>
                </c:pt>
                <c:pt idx="787">
                  <c:v>8.658203124999998</c:v>
                </c:pt>
                <c:pt idx="788">
                  <c:v>8.666015625</c:v>
                </c:pt>
                <c:pt idx="789">
                  <c:v>8.673828124999998</c:v>
                </c:pt>
                <c:pt idx="790">
                  <c:v>8.685546875</c:v>
                </c:pt>
                <c:pt idx="791">
                  <c:v>8.6943359375</c:v>
                </c:pt>
                <c:pt idx="792">
                  <c:v>8.7021484375</c:v>
                </c:pt>
                <c:pt idx="793">
                  <c:v>8.713867187499998</c:v>
                </c:pt>
                <c:pt idx="794">
                  <c:v>8.721679687499998</c:v>
                </c:pt>
                <c:pt idx="795">
                  <c:v>8.7294921875</c:v>
                </c:pt>
                <c:pt idx="796">
                  <c:v>8.741210937499998</c:v>
                </c:pt>
                <c:pt idx="797">
                  <c:v>8.749023437499998</c:v>
                </c:pt>
                <c:pt idx="798">
                  <c:v>8.7578125</c:v>
                </c:pt>
                <c:pt idx="799">
                  <c:v>8.76953125</c:v>
                </c:pt>
                <c:pt idx="800">
                  <c:v>8.777343749999998</c:v>
                </c:pt>
                <c:pt idx="801">
                  <c:v>8.78515625</c:v>
                </c:pt>
                <c:pt idx="802">
                  <c:v>8.796875</c:v>
                </c:pt>
                <c:pt idx="803">
                  <c:v>8.8046875</c:v>
                </c:pt>
                <c:pt idx="804">
                  <c:v>8.8125</c:v>
                </c:pt>
                <c:pt idx="805">
                  <c:v>8.8251953125</c:v>
                </c:pt>
                <c:pt idx="806">
                  <c:v>8.8330078125</c:v>
                </c:pt>
                <c:pt idx="807">
                  <c:v>8.8408203125</c:v>
                </c:pt>
                <c:pt idx="808">
                  <c:v>8.8525390625</c:v>
                </c:pt>
                <c:pt idx="809">
                  <c:v>8.8603515625</c:v>
                </c:pt>
                <c:pt idx="810">
                  <c:v>8.8681640625</c:v>
                </c:pt>
                <c:pt idx="811">
                  <c:v>8.880859375</c:v>
                </c:pt>
                <c:pt idx="812">
                  <c:v>8.888671875</c:v>
                </c:pt>
                <c:pt idx="813">
                  <c:v>8.896484375</c:v>
                </c:pt>
                <c:pt idx="814">
                  <c:v>8.908203124999998</c:v>
                </c:pt>
                <c:pt idx="815">
                  <c:v>8.916015625</c:v>
                </c:pt>
                <c:pt idx="816">
                  <c:v>8.923828124999998</c:v>
                </c:pt>
                <c:pt idx="817">
                  <c:v>8.935546875</c:v>
                </c:pt>
                <c:pt idx="818">
                  <c:v>8.9443359375</c:v>
                </c:pt>
                <c:pt idx="819">
                  <c:v>8.9521484375</c:v>
                </c:pt>
                <c:pt idx="820">
                  <c:v>8.9638671875</c:v>
                </c:pt>
                <c:pt idx="821">
                  <c:v>8.9716796875</c:v>
                </c:pt>
                <c:pt idx="822">
                  <c:v>8.9794921875</c:v>
                </c:pt>
                <c:pt idx="823">
                  <c:v>8.9912109375</c:v>
                </c:pt>
                <c:pt idx="824">
                  <c:v>8.9990234375</c:v>
                </c:pt>
                <c:pt idx="825">
                  <c:v>9.0078125</c:v>
                </c:pt>
                <c:pt idx="826">
                  <c:v>9.01953125</c:v>
                </c:pt>
                <c:pt idx="827">
                  <c:v>9.027343749999998</c:v>
                </c:pt>
                <c:pt idx="828">
                  <c:v>9.03515625</c:v>
                </c:pt>
                <c:pt idx="829">
                  <c:v>9.046875</c:v>
                </c:pt>
                <c:pt idx="830">
                  <c:v>9.0546875</c:v>
                </c:pt>
                <c:pt idx="831">
                  <c:v>9.0625</c:v>
                </c:pt>
                <c:pt idx="832">
                  <c:v>9.0751953125</c:v>
                </c:pt>
                <c:pt idx="833">
                  <c:v>9.0830078125</c:v>
                </c:pt>
                <c:pt idx="834">
                  <c:v>9.0908203125</c:v>
                </c:pt>
                <c:pt idx="835">
                  <c:v>9.1025390625</c:v>
                </c:pt>
                <c:pt idx="836">
                  <c:v>9.110351562499998</c:v>
                </c:pt>
                <c:pt idx="837">
                  <c:v>9.118164062499998</c:v>
                </c:pt>
                <c:pt idx="838">
                  <c:v>9.1298828125</c:v>
                </c:pt>
                <c:pt idx="839">
                  <c:v>9.138671874999998</c:v>
                </c:pt>
                <c:pt idx="840">
                  <c:v>9.146484375</c:v>
                </c:pt>
                <c:pt idx="841">
                  <c:v>9.158203124999998</c:v>
                </c:pt>
                <c:pt idx="842">
                  <c:v>9.166015625</c:v>
                </c:pt>
                <c:pt idx="843">
                  <c:v>9.173828124999998</c:v>
                </c:pt>
                <c:pt idx="844">
                  <c:v>9.185546875</c:v>
                </c:pt>
                <c:pt idx="845">
                  <c:v>9.193359375</c:v>
                </c:pt>
                <c:pt idx="846">
                  <c:v>9.2021484375</c:v>
                </c:pt>
                <c:pt idx="847">
                  <c:v>9.213867187499998</c:v>
                </c:pt>
                <c:pt idx="848">
                  <c:v>9.221679687499998</c:v>
                </c:pt>
                <c:pt idx="849">
                  <c:v>9.2294921875</c:v>
                </c:pt>
                <c:pt idx="850">
                  <c:v>9.241210937499998</c:v>
                </c:pt>
                <c:pt idx="851">
                  <c:v>9.249023437499998</c:v>
                </c:pt>
                <c:pt idx="852">
                  <c:v>9.2568359375</c:v>
                </c:pt>
                <c:pt idx="853">
                  <c:v>9.26953125</c:v>
                </c:pt>
                <c:pt idx="854">
                  <c:v>9.277343749999998</c:v>
                </c:pt>
                <c:pt idx="855">
                  <c:v>9.28515625</c:v>
                </c:pt>
                <c:pt idx="856">
                  <c:v>9.296875</c:v>
                </c:pt>
                <c:pt idx="857">
                  <c:v>9.3046875</c:v>
                </c:pt>
                <c:pt idx="858">
                  <c:v>9.3125</c:v>
                </c:pt>
                <c:pt idx="859">
                  <c:v>9.3251953125</c:v>
                </c:pt>
                <c:pt idx="860">
                  <c:v>9.3330078125</c:v>
                </c:pt>
                <c:pt idx="861">
                  <c:v>9.3408203125</c:v>
                </c:pt>
                <c:pt idx="862">
                  <c:v>9.3525390625</c:v>
                </c:pt>
                <c:pt idx="863">
                  <c:v>9.3603515625</c:v>
                </c:pt>
                <c:pt idx="864">
                  <c:v>9.3681640625</c:v>
                </c:pt>
                <c:pt idx="865">
                  <c:v>9.3798828125</c:v>
                </c:pt>
                <c:pt idx="866">
                  <c:v>9.388671875</c:v>
                </c:pt>
                <c:pt idx="867">
                  <c:v>9.396484375</c:v>
                </c:pt>
                <c:pt idx="868">
                  <c:v>9.408203124999998</c:v>
                </c:pt>
                <c:pt idx="869">
                  <c:v>9.416015625</c:v>
                </c:pt>
                <c:pt idx="870">
                  <c:v>9.423828124999998</c:v>
                </c:pt>
                <c:pt idx="871">
                  <c:v>9.435546875</c:v>
                </c:pt>
                <c:pt idx="872">
                  <c:v>9.443359375</c:v>
                </c:pt>
                <c:pt idx="873">
                  <c:v>9.4521484375</c:v>
                </c:pt>
                <c:pt idx="874">
                  <c:v>9.4638671875</c:v>
                </c:pt>
                <c:pt idx="875">
                  <c:v>9.4716796875</c:v>
                </c:pt>
                <c:pt idx="876">
                  <c:v>9.4794921875</c:v>
                </c:pt>
                <c:pt idx="877">
                  <c:v>9.4912109375</c:v>
                </c:pt>
                <c:pt idx="878">
                  <c:v>9.4990234375</c:v>
                </c:pt>
                <c:pt idx="879">
                  <c:v>9.5068359375</c:v>
                </c:pt>
                <c:pt idx="880">
                  <c:v>9.51953125</c:v>
                </c:pt>
                <c:pt idx="881">
                  <c:v>9.527343749999998</c:v>
                </c:pt>
                <c:pt idx="882">
                  <c:v>9.53515625</c:v>
                </c:pt>
                <c:pt idx="883">
                  <c:v>9.546875</c:v>
                </c:pt>
                <c:pt idx="884">
                  <c:v>9.5546875</c:v>
                </c:pt>
                <c:pt idx="885">
                  <c:v>9.5625</c:v>
                </c:pt>
                <c:pt idx="886">
                  <c:v>9.574218749999998</c:v>
                </c:pt>
                <c:pt idx="887">
                  <c:v>9.5830078125</c:v>
                </c:pt>
                <c:pt idx="888">
                  <c:v>9.5908203125</c:v>
                </c:pt>
                <c:pt idx="889">
                  <c:v>9.6025390625</c:v>
                </c:pt>
                <c:pt idx="890">
                  <c:v>9.610351562499998</c:v>
                </c:pt>
                <c:pt idx="891">
                  <c:v>9.618164062499998</c:v>
                </c:pt>
                <c:pt idx="892">
                  <c:v>9.6298828125</c:v>
                </c:pt>
                <c:pt idx="893">
                  <c:v>9.6376953125</c:v>
                </c:pt>
                <c:pt idx="894">
                  <c:v>9.646484375</c:v>
                </c:pt>
                <c:pt idx="895">
                  <c:v>9.658203124999998</c:v>
                </c:pt>
                <c:pt idx="896">
                  <c:v>9.666015625</c:v>
                </c:pt>
                <c:pt idx="897">
                  <c:v>9.673828124999998</c:v>
                </c:pt>
                <c:pt idx="898">
                  <c:v>9.685546875</c:v>
                </c:pt>
                <c:pt idx="899">
                  <c:v>9.693359375</c:v>
                </c:pt>
                <c:pt idx="900">
                  <c:v>9.701171874999998</c:v>
                </c:pt>
                <c:pt idx="901">
                  <c:v>9.713867187499998</c:v>
                </c:pt>
                <c:pt idx="902">
                  <c:v>9.721679687499998</c:v>
                </c:pt>
                <c:pt idx="903">
                  <c:v>9.7294921875</c:v>
                </c:pt>
                <c:pt idx="904">
                  <c:v>9.741210937499998</c:v>
                </c:pt>
                <c:pt idx="905">
                  <c:v>9.749023437499998</c:v>
                </c:pt>
                <c:pt idx="906">
                  <c:v>9.7568359375</c:v>
                </c:pt>
                <c:pt idx="907">
                  <c:v>9.76953125</c:v>
                </c:pt>
                <c:pt idx="908">
                  <c:v>9.777343749999998</c:v>
                </c:pt>
                <c:pt idx="909">
                  <c:v>9.78515625</c:v>
                </c:pt>
                <c:pt idx="910">
                  <c:v>9.796875</c:v>
                </c:pt>
                <c:pt idx="911">
                  <c:v>9.8046875</c:v>
                </c:pt>
                <c:pt idx="912">
                  <c:v>9.8125</c:v>
                </c:pt>
                <c:pt idx="913">
                  <c:v>9.824218749999998</c:v>
                </c:pt>
                <c:pt idx="914">
                  <c:v>9.8330078125</c:v>
                </c:pt>
                <c:pt idx="915">
                  <c:v>9.8408203125</c:v>
                </c:pt>
                <c:pt idx="916">
                  <c:v>9.8525390625</c:v>
                </c:pt>
                <c:pt idx="917">
                  <c:v>9.8603515625</c:v>
                </c:pt>
                <c:pt idx="918">
                  <c:v>9.8681640625</c:v>
                </c:pt>
                <c:pt idx="919">
                  <c:v>9.8798828125</c:v>
                </c:pt>
                <c:pt idx="920">
                  <c:v>9.8876953125</c:v>
                </c:pt>
                <c:pt idx="921">
                  <c:v>9.896484375</c:v>
                </c:pt>
                <c:pt idx="922">
                  <c:v>9.908203124999998</c:v>
                </c:pt>
                <c:pt idx="923">
                  <c:v>9.916015625</c:v>
                </c:pt>
                <c:pt idx="924">
                  <c:v>9.923828124999998</c:v>
                </c:pt>
                <c:pt idx="925">
                  <c:v>9.935546875</c:v>
                </c:pt>
                <c:pt idx="926">
                  <c:v>9.943359375</c:v>
                </c:pt>
                <c:pt idx="927">
                  <c:v>9.951171875</c:v>
                </c:pt>
                <c:pt idx="928">
                  <c:v>9.9638671875</c:v>
                </c:pt>
                <c:pt idx="929">
                  <c:v>9.9716796875</c:v>
                </c:pt>
                <c:pt idx="930">
                  <c:v>9.9794921875</c:v>
                </c:pt>
                <c:pt idx="931">
                  <c:v>9.9912109375</c:v>
                </c:pt>
                <c:pt idx="932">
                  <c:v>9.9990234375</c:v>
                </c:pt>
                <c:pt idx="933">
                  <c:v>10.0068359375</c:v>
                </c:pt>
                <c:pt idx="934">
                  <c:v>10.0185546875</c:v>
                </c:pt>
                <c:pt idx="935">
                  <c:v>10.02734375</c:v>
                </c:pt>
                <c:pt idx="936">
                  <c:v>10.03515625</c:v>
                </c:pt>
                <c:pt idx="937">
                  <c:v>10.046875</c:v>
                </c:pt>
                <c:pt idx="938">
                  <c:v>10.0546875</c:v>
                </c:pt>
                <c:pt idx="939">
                  <c:v>10.0625</c:v>
                </c:pt>
                <c:pt idx="940">
                  <c:v>10.07421875</c:v>
                </c:pt>
                <c:pt idx="941">
                  <c:v>10.08203125</c:v>
                </c:pt>
                <c:pt idx="942">
                  <c:v>10.0908203125</c:v>
                </c:pt>
                <c:pt idx="943">
                  <c:v>10.1025390625</c:v>
                </c:pt>
                <c:pt idx="944">
                  <c:v>10.1103515625</c:v>
                </c:pt>
                <c:pt idx="945">
                  <c:v>10.1181640625</c:v>
                </c:pt>
                <c:pt idx="946">
                  <c:v>10.1298828125</c:v>
                </c:pt>
                <c:pt idx="947">
                  <c:v>10.1376953125</c:v>
                </c:pt>
                <c:pt idx="948">
                  <c:v>10.1455078125</c:v>
                </c:pt>
                <c:pt idx="949">
                  <c:v>10.158203125</c:v>
                </c:pt>
                <c:pt idx="950">
                  <c:v>10.166015625</c:v>
                </c:pt>
                <c:pt idx="951">
                  <c:v>10.173828125</c:v>
                </c:pt>
                <c:pt idx="952">
                  <c:v>10.185546875</c:v>
                </c:pt>
                <c:pt idx="953">
                  <c:v>10.193359375</c:v>
                </c:pt>
                <c:pt idx="954">
                  <c:v>10.201171875</c:v>
                </c:pt>
                <c:pt idx="955">
                  <c:v>10.2138671875</c:v>
                </c:pt>
                <c:pt idx="956">
                  <c:v>10.2216796875</c:v>
                </c:pt>
                <c:pt idx="957">
                  <c:v>10.2294921875</c:v>
                </c:pt>
                <c:pt idx="958">
                  <c:v>10.2412109375</c:v>
                </c:pt>
                <c:pt idx="959">
                  <c:v>10.2490234375</c:v>
                </c:pt>
                <c:pt idx="960">
                  <c:v>10.2568359375</c:v>
                </c:pt>
                <c:pt idx="961">
                  <c:v>10.2685546875</c:v>
                </c:pt>
                <c:pt idx="962">
                  <c:v>10.27734375</c:v>
                </c:pt>
                <c:pt idx="963">
                  <c:v>10.28515625</c:v>
                </c:pt>
                <c:pt idx="964">
                  <c:v>10.296875</c:v>
                </c:pt>
                <c:pt idx="965">
                  <c:v>10.3046875</c:v>
                </c:pt>
                <c:pt idx="966">
                  <c:v>10.3125</c:v>
                </c:pt>
                <c:pt idx="967">
                  <c:v>10.32421875</c:v>
                </c:pt>
                <c:pt idx="968">
                  <c:v>10.33203125</c:v>
                </c:pt>
                <c:pt idx="969">
                  <c:v>10.3408203125</c:v>
                </c:pt>
                <c:pt idx="970">
                  <c:v>10.3525390625</c:v>
                </c:pt>
                <c:pt idx="971">
                  <c:v>10.3603515625</c:v>
                </c:pt>
                <c:pt idx="972">
                  <c:v>10.3681640625</c:v>
                </c:pt>
                <c:pt idx="973">
                  <c:v>10.3798828125</c:v>
                </c:pt>
                <c:pt idx="974">
                  <c:v>10.3876953125</c:v>
                </c:pt>
                <c:pt idx="975">
                  <c:v>10.3955078125</c:v>
                </c:pt>
                <c:pt idx="976">
                  <c:v>10.408203125</c:v>
                </c:pt>
                <c:pt idx="977">
                  <c:v>10.416015625</c:v>
                </c:pt>
                <c:pt idx="978">
                  <c:v>10.423828125</c:v>
                </c:pt>
                <c:pt idx="979">
                  <c:v>10.435546875</c:v>
                </c:pt>
                <c:pt idx="980">
                  <c:v>10.443359375</c:v>
                </c:pt>
                <c:pt idx="981">
                  <c:v>10.451171875</c:v>
                </c:pt>
                <c:pt idx="982">
                  <c:v>10.462890625</c:v>
                </c:pt>
                <c:pt idx="983">
                  <c:v>10.4716796875</c:v>
                </c:pt>
                <c:pt idx="984">
                  <c:v>10.4794921875</c:v>
                </c:pt>
                <c:pt idx="985">
                  <c:v>10.4912109375</c:v>
                </c:pt>
                <c:pt idx="986">
                  <c:v>10.4990234375</c:v>
                </c:pt>
                <c:pt idx="987">
                  <c:v>10.5068359375</c:v>
                </c:pt>
                <c:pt idx="988">
                  <c:v>10.5185546875</c:v>
                </c:pt>
                <c:pt idx="989">
                  <c:v>10.5263671875</c:v>
                </c:pt>
                <c:pt idx="990">
                  <c:v>10.53515625</c:v>
                </c:pt>
                <c:pt idx="991">
                  <c:v>10.546875</c:v>
                </c:pt>
                <c:pt idx="992">
                  <c:v>10.5546875</c:v>
                </c:pt>
                <c:pt idx="993">
                  <c:v>10.5625</c:v>
                </c:pt>
                <c:pt idx="994">
                  <c:v>10.57421875</c:v>
                </c:pt>
                <c:pt idx="995">
                  <c:v>10.58203125</c:v>
                </c:pt>
                <c:pt idx="996">
                  <c:v>10.58984375</c:v>
                </c:pt>
                <c:pt idx="997">
                  <c:v>10.6025390625</c:v>
                </c:pt>
                <c:pt idx="998">
                  <c:v>10.6103515625</c:v>
                </c:pt>
                <c:pt idx="999">
                  <c:v>10.6181640625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Kilobytes!$G$1</c:f>
              <c:strCache>
                <c:ptCount val="1"/>
                <c:pt idx="0">
                  <c:v>6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Kilobytes!$G$2:$G$1001</c:f>
              <c:numCache>
                <c:formatCode>0.0</c:formatCode>
                <c:ptCount val="1000"/>
                <c:pt idx="0">
                  <c:v>1.3623046875</c:v>
                </c:pt>
                <c:pt idx="1">
                  <c:v>1.3740234375</c:v>
                </c:pt>
                <c:pt idx="2">
                  <c:v>1.3818359375</c:v>
                </c:pt>
                <c:pt idx="3">
                  <c:v>1.39453125</c:v>
                </c:pt>
                <c:pt idx="4">
                  <c:v>1.40625</c:v>
                </c:pt>
                <c:pt idx="5">
                  <c:v>1.4140625</c:v>
                </c:pt>
                <c:pt idx="6">
                  <c:v>1.42578125</c:v>
                </c:pt>
                <c:pt idx="7">
                  <c:v>1.4375</c:v>
                </c:pt>
                <c:pt idx="8">
                  <c:v>1.4453125</c:v>
                </c:pt>
                <c:pt idx="9">
                  <c:v>1.4580078125</c:v>
                </c:pt>
                <c:pt idx="10">
                  <c:v>1.4697265625</c:v>
                </c:pt>
                <c:pt idx="11">
                  <c:v>1.4775390625</c:v>
                </c:pt>
                <c:pt idx="12">
                  <c:v>1.4892578125</c:v>
                </c:pt>
                <c:pt idx="13">
                  <c:v>1.5009765625</c:v>
                </c:pt>
                <c:pt idx="14">
                  <c:v>1.5126953125</c:v>
                </c:pt>
                <c:pt idx="15">
                  <c:v>1.529296875</c:v>
                </c:pt>
                <c:pt idx="16">
                  <c:v>1.537109375</c:v>
                </c:pt>
                <c:pt idx="17">
                  <c:v>1.548828125</c:v>
                </c:pt>
                <c:pt idx="18">
                  <c:v>1.560546875</c:v>
                </c:pt>
                <c:pt idx="19">
                  <c:v>1.568359375</c:v>
                </c:pt>
                <c:pt idx="20">
                  <c:v>1.5810546875</c:v>
                </c:pt>
                <c:pt idx="21">
                  <c:v>1.5927734375</c:v>
                </c:pt>
                <c:pt idx="22">
                  <c:v>1.6005859375</c:v>
                </c:pt>
                <c:pt idx="23">
                  <c:v>1.6123046875</c:v>
                </c:pt>
                <c:pt idx="24">
                  <c:v>1.6240234375</c:v>
                </c:pt>
                <c:pt idx="25">
                  <c:v>1.6318359375</c:v>
                </c:pt>
                <c:pt idx="26">
                  <c:v>1.64453125</c:v>
                </c:pt>
                <c:pt idx="27">
                  <c:v>1.65625</c:v>
                </c:pt>
                <c:pt idx="28">
                  <c:v>1.6640625</c:v>
                </c:pt>
                <c:pt idx="29">
                  <c:v>1.67578125</c:v>
                </c:pt>
                <c:pt idx="30">
                  <c:v>1.6875</c:v>
                </c:pt>
                <c:pt idx="31">
                  <c:v>1.69921875</c:v>
                </c:pt>
                <c:pt idx="32">
                  <c:v>1.7119140625</c:v>
                </c:pt>
                <c:pt idx="33">
                  <c:v>1.7236328125</c:v>
                </c:pt>
                <c:pt idx="34">
                  <c:v>1.7314453125</c:v>
                </c:pt>
                <c:pt idx="35">
                  <c:v>1.7431640625</c:v>
                </c:pt>
                <c:pt idx="36">
                  <c:v>1.7548828125</c:v>
                </c:pt>
                <c:pt idx="37">
                  <c:v>1.7626953125</c:v>
                </c:pt>
                <c:pt idx="38">
                  <c:v>1.775390625</c:v>
                </c:pt>
                <c:pt idx="39">
                  <c:v>1.787109375</c:v>
                </c:pt>
                <c:pt idx="40">
                  <c:v>1.794921875</c:v>
                </c:pt>
                <c:pt idx="41">
                  <c:v>1.806640625</c:v>
                </c:pt>
                <c:pt idx="42">
                  <c:v>1.818359375</c:v>
                </c:pt>
                <c:pt idx="43">
                  <c:v>1.826171875</c:v>
                </c:pt>
                <c:pt idx="44">
                  <c:v>1.8388671875</c:v>
                </c:pt>
                <c:pt idx="45">
                  <c:v>1.8505859375</c:v>
                </c:pt>
                <c:pt idx="46">
                  <c:v>1.8583984375</c:v>
                </c:pt>
                <c:pt idx="47">
                  <c:v>1.8701171875</c:v>
                </c:pt>
                <c:pt idx="48">
                  <c:v>1.8818359375</c:v>
                </c:pt>
                <c:pt idx="49">
                  <c:v>1.8896484375</c:v>
                </c:pt>
                <c:pt idx="50">
                  <c:v>1.90234375</c:v>
                </c:pt>
                <c:pt idx="51">
                  <c:v>1.9140625</c:v>
                </c:pt>
                <c:pt idx="52">
                  <c:v>1.921875</c:v>
                </c:pt>
                <c:pt idx="53">
                  <c:v>1.93359375</c:v>
                </c:pt>
                <c:pt idx="54">
                  <c:v>1.9453125</c:v>
                </c:pt>
                <c:pt idx="55">
                  <c:v>1.953125</c:v>
                </c:pt>
                <c:pt idx="56">
                  <c:v>1.9658203125</c:v>
                </c:pt>
                <c:pt idx="57">
                  <c:v>1.9775390625</c:v>
                </c:pt>
                <c:pt idx="58">
                  <c:v>1.9853515625</c:v>
                </c:pt>
                <c:pt idx="59">
                  <c:v>1.9970703125</c:v>
                </c:pt>
                <c:pt idx="60">
                  <c:v>2.0087890625</c:v>
                </c:pt>
                <c:pt idx="61">
                  <c:v>2.0166015625</c:v>
                </c:pt>
                <c:pt idx="62">
                  <c:v>2.029296875</c:v>
                </c:pt>
                <c:pt idx="63">
                  <c:v>2.041015625</c:v>
                </c:pt>
                <c:pt idx="64">
                  <c:v>2.048828125</c:v>
                </c:pt>
                <c:pt idx="65">
                  <c:v>2.060546875</c:v>
                </c:pt>
                <c:pt idx="66">
                  <c:v>2.072265624999996</c:v>
                </c:pt>
                <c:pt idx="67">
                  <c:v>2.080078125</c:v>
                </c:pt>
                <c:pt idx="68">
                  <c:v>2.0927734375</c:v>
                </c:pt>
                <c:pt idx="69">
                  <c:v>2.1044921875</c:v>
                </c:pt>
                <c:pt idx="70">
                  <c:v>2.1123046875</c:v>
                </c:pt>
                <c:pt idx="71">
                  <c:v>2.1240234375</c:v>
                </c:pt>
                <c:pt idx="72">
                  <c:v>2.1357421875</c:v>
                </c:pt>
                <c:pt idx="73">
                  <c:v>2.1435546875</c:v>
                </c:pt>
                <c:pt idx="74">
                  <c:v>2.15625</c:v>
                </c:pt>
                <c:pt idx="75">
                  <c:v>2.16796875</c:v>
                </c:pt>
                <c:pt idx="76">
                  <c:v>2.17578125</c:v>
                </c:pt>
                <c:pt idx="77">
                  <c:v>2.1875</c:v>
                </c:pt>
                <c:pt idx="78">
                  <c:v>2.19921875</c:v>
                </c:pt>
                <c:pt idx="79">
                  <c:v>2.20703125</c:v>
                </c:pt>
                <c:pt idx="80">
                  <c:v>2.2197265625</c:v>
                </c:pt>
                <c:pt idx="81">
                  <c:v>2.2314453125</c:v>
                </c:pt>
                <c:pt idx="82">
                  <c:v>2.2392578125</c:v>
                </c:pt>
                <c:pt idx="83">
                  <c:v>2.2509765625</c:v>
                </c:pt>
                <c:pt idx="84">
                  <c:v>2.2626953125</c:v>
                </c:pt>
                <c:pt idx="85">
                  <c:v>2.2705078125</c:v>
                </c:pt>
                <c:pt idx="86">
                  <c:v>2.283203125</c:v>
                </c:pt>
                <c:pt idx="87">
                  <c:v>2.294921875</c:v>
                </c:pt>
                <c:pt idx="88">
                  <c:v>2.302734375</c:v>
                </c:pt>
                <c:pt idx="89">
                  <c:v>2.314453124999996</c:v>
                </c:pt>
                <c:pt idx="90">
                  <c:v>2.326171875</c:v>
                </c:pt>
                <c:pt idx="91">
                  <c:v>2.333984375</c:v>
                </c:pt>
                <c:pt idx="92">
                  <c:v>2.3466796875</c:v>
                </c:pt>
                <c:pt idx="93">
                  <c:v>2.358398437499999</c:v>
                </c:pt>
                <c:pt idx="94">
                  <c:v>2.366210937499999</c:v>
                </c:pt>
                <c:pt idx="95">
                  <c:v>2.3779296875</c:v>
                </c:pt>
                <c:pt idx="96">
                  <c:v>2.389648437499994</c:v>
                </c:pt>
                <c:pt idx="97">
                  <c:v>2.397460937499999</c:v>
                </c:pt>
                <c:pt idx="98">
                  <c:v>2.41015625</c:v>
                </c:pt>
                <c:pt idx="99">
                  <c:v>2.421875</c:v>
                </c:pt>
                <c:pt idx="100">
                  <c:v>2.4296875</c:v>
                </c:pt>
                <c:pt idx="101">
                  <c:v>2.44140625</c:v>
                </c:pt>
                <c:pt idx="102">
                  <c:v>2.453125</c:v>
                </c:pt>
                <c:pt idx="103">
                  <c:v>2.4609375</c:v>
                </c:pt>
                <c:pt idx="104">
                  <c:v>2.4736328125</c:v>
                </c:pt>
                <c:pt idx="105">
                  <c:v>2.4853515625</c:v>
                </c:pt>
                <c:pt idx="106">
                  <c:v>2.4931640625</c:v>
                </c:pt>
                <c:pt idx="107">
                  <c:v>2.5048828125</c:v>
                </c:pt>
                <c:pt idx="108">
                  <c:v>2.5166015625</c:v>
                </c:pt>
                <c:pt idx="109">
                  <c:v>2.5244140625</c:v>
                </c:pt>
                <c:pt idx="110">
                  <c:v>2.537109375</c:v>
                </c:pt>
                <c:pt idx="111">
                  <c:v>2.548828125</c:v>
                </c:pt>
                <c:pt idx="112">
                  <c:v>2.556640624999996</c:v>
                </c:pt>
                <c:pt idx="113">
                  <c:v>2.568359375</c:v>
                </c:pt>
                <c:pt idx="114">
                  <c:v>2.580078125</c:v>
                </c:pt>
                <c:pt idx="115">
                  <c:v>2.587890625</c:v>
                </c:pt>
                <c:pt idx="116">
                  <c:v>2.6005859375</c:v>
                </c:pt>
                <c:pt idx="117">
                  <c:v>2.6123046875</c:v>
                </c:pt>
                <c:pt idx="118">
                  <c:v>2.6201171875</c:v>
                </c:pt>
                <c:pt idx="119">
                  <c:v>2.631835937499999</c:v>
                </c:pt>
                <c:pt idx="120">
                  <c:v>2.6435546875</c:v>
                </c:pt>
                <c:pt idx="121">
                  <c:v>2.6513671875</c:v>
                </c:pt>
                <c:pt idx="122">
                  <c:v>2.6640625</c:v>
                </c:pt>
                <c:pt idx="123">
                  <c:v>2.67578125</c:v>
                </c:pt>
                <c:pt idx="124">
                  <c:v>2.68359375</c:v>
                </c:pt>
                <c:pt idx="125">
                  <c:v>2.6953125</c:v>
                </c:pt>
                <c:pt idx="126">
                  <c:v>2.70703125</c:v>
                </c:pt>
                <c:pt idx="127">
                  <c:v>2.71484375</c:v>
                </c:pt>
                <c:pt idx="128">
                  <c:v>2.7275390625</c:v>
                </c:pt>
                <c:pt idx="129">
                  <c:v>2.7392578125</c:v>
                </c:pt>
                <c:pt idx="130">
                  <c:v>2.7470703125</c:v>
                </c:pt>
                <c:pt idx="131">
                  <c:v>2.7587890625</c:v>
                </c:pt>
                <c:pt idx="132">
                  <c:v>2.7705078125</c:v>
                </c:pt>
                <c:pt idx="133">
                  <c:v>2.7783203125</c:v>
                </c:pt>
                <c:pt idx="134">
                  <c:v>2.791015624999999</c:v>
                </c:pt>
                <c:pt idx="135">
                  <c:v>2.802734375</c:v>
                </c:pt>
                <c:pt idx="136">
                  <c:v>2.810546875</c:v>
                </c:pt>
                <c:pt idx="137">
                  <c:v>2.822265624999996</c:v>
                </c:pt>
                <c:pt idx="138">
                  <c:v>2.833984375</c:v>
                </c:pt>
                <c:pt idx="139">
                  <c:v>2.841796875</c:v>
                </c:pt>
                <c:pt idx="140">
                  <c:v>2.8544921875</c:v>
                </c:pt>
                <c:pt idx="141">
                  <c:v>2.866210937499999</c:v>
                </c:pt>
                <c:pt idx="142">
                  <c:v>2.8740234375</c:v>
                </c:pt>
                <c:pt idx="143">
                  <c:v>2.885742187499999</c:v>
                </c:pt>
                <c:pt idx="144">
                  <c:v>2.897460937499999</c:v>
                </c:pt>
                <c:pt idx="145">
                  <c:v>2.9052734375</c:v>
                </c:pt>
                <c:pt idx="146">
                  <c:v>2.91796875</c:v>
                </c:pt>
                <c:pt idx="147">
                  <c:v>2.9296875</c:v>
                </c:pt>
                <c:pt idx="148">
                  <c:v>2.9375</c:v>
                </c:pt>
                <c:pt idx="149">
                  <c:v>2.94921875</c:v>
                </c:pt>
                <c:pt idx="150">
                  <c:v>2.9609375</c:v>
                </c:pt>
                <c:pt idx="151">
                  <c:v>2.96875</c:v>
                </c:pt>
                <c:pt idx="152">
                  <c:v>2.9814453125</c:v>
                </c:pt>
                <c:pt idx="153">
                  <c:v>2.9931640625</c:v>
                </c:pt>
                <c:pt idx="154">
                  <c:v>3.0009765625</c:v>
                </c:pt>
                <c:pt idx="155">
                  <c:v>3.0126953125</c:v>
                </c:pt>
                <c:pt idx="156">
                  <c:v>3.0244140625</c:v>
                </c:pt>
                <c:pt idx="157">
                  <c:v>3.0322265625</c:v>
                </c:pt>
                <c:pt idx="158">
                  <c:v>3.044921875</c:v>
                </c:pt>
                <c:pt idx="159">
                  <c:v>3.056640624999996</c:v>
                </c:pt>
                <c:pt idx="160">
                  <c:v>3.064453125</c:v>
                </c:pt>
                <c:pt idx="161">
                  <c:v>3.076171875</c:v>
                </c:pt>
                <c:pt idx="162">
                  <c:v>3.087890625</c:v>
                </c:pt>
                <c:pt idx="163">
                  <c:v>3.095703125</c:v>
                </c:pt>
                <c:pt idx="164">
                  <c:v>3.1083984375</c:v>
                </c:pt>
                <c:pt idx="165">
                  <c:v>3.1201171875</c:v>
                </c:pt>
                <c:pt idx="166">
                  <c:v>3.1279296875</c:v>
                </c:pt>
                <c:pt idx="167">
                  <c:v>3.139648437499996</c:v>
                </c:pt>
                <c:pt idx="168">
                  <c:v>3.1513671875</c:v>
                </c:pt>
                <c:pt idx="169">
                  <c:v>3.1591796875</c:v>
                </c:pt>
                <c:pt idx="170">
                  <c:v>3.171875</c:v>
                </c:pt>
                <c:pt idx="171">
                  <c:v>3.18359375</c:v>
                </c:pt>
                <c:pt idx="172">
                  <c:v>3.19140625</c:v>
                </c:pt>
                <c:pt idx="173">
                  <c:v>3.203125</c:v>
                </c:pt>
                <c:pt idx="174">
                  <c:v>3.21484375</c:v>
                </c:pt>
                <c:pt idx="175">
                  <c:v>3.22265625</c:v>
                </c:pt>
                <c:pt idx="176">
                  <c:v>3.2353515625</c:v>
                </c:pt>
                <c:pt idx="177">
                  <c:v>3.2470703125</c:v>
                </c:pt>
                <c:pt idx="178">
                  <c:v>3.2548828125</c:v>
                </c:pt>
                <c:pt idx="179">
                  <c:v>3.2666015625</c:v>
                </c:pt>
                <c:pt idx="180">
                  <c:v>3.2783203125</c:v>
                </c:pt>
                <c:pt idx="181">
                  <c:v>3.2861328125</c:v>
                </c:pt>
                <c:pt idx="182">
                  <c:v>3.298828125</c:v>
                </c:pt>
                <c:pt idx="183">
                  <c:v>3.310546875</c:v>
                </c:pt>
                <c:pt idx="184">
                  <c:v>3.318359375</c:v>
                </c:pt>
                <c:pt idx="185">
                  <c:v>3.330078124999996</c:v>
                </c:pt>
                <c:pt idx="186">
                  <c:v>3.341796875</c:v>
                </c:pt>
                <c:pt idx="187">
                  <c:v>3.349609375</c:v>
                </c:pt>
                <c:pt idx="188">
                  <c:v>3.3623046875</c:v>
                </c:pt>
                <c:pt idx="189">
                  <c:v>3.3740234375</c:v>
                </c:pt>
                <c:pt idx="190">
                  <c:v>3.381835937499999</c:v>
                </c:pt>
                <c:pt idx="191">
                  <c:v>3.3935546875</c:v>
                </c:pt>
                <c:pt idx="192">
                  <c:v>3.4052734375</c:v>
                </c:pt>
                <c:pt idx="193">
                  <c:v>3.4130859375</c:v>
                </c:pt>
                <c:pt idx="194">
                  <c:v>3.42578125</c:v>
                </c:pt>
                <c:pt idx="195">
                  <c:v>3.4375</c:v>
                </c:pt>
                <c:pt idx="196">
                  <c:v>3.4453125</c:v>
                </c:pt>
                <c:pt idx="197">
                  <c:v>3.45703125</c:v>
                </c:pt>
                <c:pt idx="198">
                  <c:v>3.46875</c:v>
                </c:pt>
                <c:pt idx="199">
                  <c:v>3.4765625</c:v>
                </c:pt>
                <c:pt idx="200">
                  <c:v>3.4892578125</c:v>
                </c:pt>
                <c:pt idx="201">
                  <c:v>3.5009765625</c:v>
                </c:pt>
                <c:pt idx="202">
                  <c:v>3.5087890625</c:v>
                </c:pt>
                <c:pt idx="203">
                  <c:v>3.5205078125</c:v>
                </c:pt>
                <c:pt idx="204">
                  <c:v>3.5322265625</c:v>
                </c:pt>
                <c:pt idx="205">
                  <c:v>3.5400390625</c:v>
                </c:pt>
                <c:pt idx="206">
                  <c:v>3.552734375</c:v>
                </c:pt>
                <c:pt idx="207">
                  <c:v>3.564453125</c:v>
                </c:pt>
                <c:pt idx="208">
                  <c:v>3.572265624999996</c:v>
                </c:pt>
                <c:pt idx="209">
                  <c:v>3.583984375</c:v>
                </c:pt>
                <c:pt idx="210">
                  <c:v>3.595703125</c:v>
                </c:pt>
                <c:pt idx="211">
                  <c:v>3.603515625</c:v>
                </c:pt>
                <c:pt idx="212">
                  <c:v>3.616210937499999</c:v>
                </c:pt>
                <c:pt idx="213">
                  <c:v>3.6279296875</c:v>
                </c:pt>
                <c:pt idx="214">
                  <c:v>3.635742187499999</c:v>
                </c:pt>
                <c:pt idx="215">
                  <c:v>3.6474609375</c:v>
                </c:pt>
                <c:pt idx="216">
                  <c:v>3.6591796875</c:v>
                </c:pt>
                <c:pt idx="217">
                  <c:v>3.6669921875</c:v>
                </c:pt>
                <c:pt idx="218">
                  <c:v>3.6796875</c:v>
                </c:pt>
                <c:pt idx="219">
                  <c:v>3.69140625</c:v>
                </c:pt>
                <c:pt idx="220">
                  <c:v>3.69921875</c:v>
                </c:pt>
                <c:pt idx="221">
                  <c:v>3.7109375</c:v>
                </c:pt>
                <c:pt idx="222">
                  <c:v>3.72265625</c:v>
                </c:pt>
                <c:pt idx="223">
                  <c:v>3.73046875</c:v>
                </c:pt>
                <c:pt idx="224">
                  <c:v>3.7431640625</c:v>
                </c:pt>
                <c:pt idx="225">
                  <c:v>3.7548828125</c:v>
                </c:pt>
                <c:pt idx="226">
                  <c:v>3.7626953125</c:v>
                </c:pt>
                <c:pt idx="227">
                  <c:v>3.7744140625</c:v>
                </c:pt>
                <c:pt idx="228">
                  <c:v>3.7861328125</c:v>
                </c:pt>
                <c:pt idx="229">
                  <c:v>3.7939453125</c:v>
                </c:pt>
                <c:pt idx="230">
                  <c:v>3.806640624999996</c:v>
                </c:pt>
                <c:pt idx="231">
                  <c:v>3.818359375</c:v>
                </c:pt>
                <c:pt idx="232">
                  <c:v>3.826171875</c:v>
                </c:pt>
                <c:pt idx="233">
                  <c:v>3.837890625</c:v>
                </c:pt>
                <c:pt idx="234">
                  <c:v>3.849609375</c:v>
                </c:pt>
                <c:pt idx="235">
                  <c:v>3.857421875</c:v>
                </c:pt>
                <c:pt idx="236">
                  <c:v>3.8701171875</c:v>
                </c:pt>
                <c:pt idx="237">
                  <c:v>3.881835937499999</c:v>
                </c:pt>
                <c:pt idx="238">
                  <c:v>3.889648437499994</c:v>
                </c:pt>
                <c:pt idx="239">
                  <c:v>3.9013671875</c:v>
                </c:pt>
                <c:pt idx="240">
                  <c:v>3.9130859375</c:v>
                </c:pt>
                <c:pt idx="241">
                  <c:v>3.9208984375</c:v>
                </c:pt>
                <c:pt idx="242">
                  <c:v>3.93359375</c:v>
                </c:pt>
                <c:pt idx="243">
                  <c:v>3.9453125</c:v>
                </c:pt>
                <c:pt idx="244">
                  <c:v>3.953125</c:v>
                </c:pt>
                <c:pt idx="245">
                  <c:v>3.96484375</c:v>
                </c:pt>
                <c:pt idx="246">
                  <c:v>3.9765625</c:v>
                </c:pt>
                <c:pt idx="247">
                  <c:v>3.984375</c:v>
                </c:pt>
                <c:pt idx="248">
                  <c:v>3.9970703125</c:v>
                </c:pt>
                <c:pt idx="249">
                  <c:v>4.0087890625</c:v>
                </c:pt>
                <c:pt idx="250">
                  <c:v>4.0166015625</c:v>
                </c:pt>
                <c:pt idx="251">
                  <c:v>4.0283203125</c:v>
                </c:pt>
                <c:pt idx="252">
                  <c:v>4.0400390625</c:v>
                </c:pt>
                <c:pt idx="253">
                  <c:v>4.047851562499993</c:v>
                </c:pt>
                <c:pt idx="254">
                  <c:v>4.060546874999993</c:v>
                </c:pt>
                <c:pt idx="255">
                  <c:v>4.072265625</c:v>
                </c:pt>
                <c:pt idx="256">
                  <c:v>4.080078125</c:v>
                </c:pt>
                <c:pt idx="257">
                  <c:v>4.091796875</c:v>
                </c:pt>
                <c:pt idx="258">
                  <c:v>4.103515624999993</c:v>
                </c:pt>
                <c:pt idx="259">
                  <c:v>4.111328125</c:v>
                </c:pt>
                <c:pt idx="260">
                  <c:v>4.124023437499993</c:v>
                </c:pt>
                <c:pt idx="261">
                  <c:v>4.1357421875</c:v>
                </c:pt>
                <c:pt idx="262">
                  <c:v>4.143554687499993</c:v>
                </c:pt>
                <c:pt idx="263">
                  <c:v>4.1552734375</c:v>
                </c:pt>
                <c:pt idx="264">
                  <c:v>4.1669921875</c:v>
                </c:pt>
                <c:pt idx="265">
                  <c:v>4.174804687499993</c:v>
                </c:pt>
                <c:pt idx="266">
                  <c:v>4.187499999999996</c:v>
                </c:pt>
                <c:pt idx="267">
                  <c:v>4.19921875</c:v>
                </c:pt>
                <c:pt idx="268">
                  <c:v>4.207031249999993</c:v>
                </c:pt>
                <c:pt idx="269">
                  <c:v>4.21875</c:v>
                </c:pt>
                <c:pt idx="270">
                  <c:v>4.23046875</c:v>
                </c:pt>
                <c:pt idx="271">
                  <c:v>4.23828125</c:v>
                </c:pt>
                <c:pt idx="272">
                  <c:v>4.250976562499993</c:v>
                </c:pt>
                <c:pt idx="273">
                  <c:v>4.2626953125</c:v>
                </c:pt>
                <c:pt idx="274">
                  <c:v>4.2705078125</c:v>
                </c:pt>
                <c:pt idx="275">
                  <c:v>4.2822265625</c:v>
                </c:pt>
                <c:pt idx="276">
                  <c:v>4.2939453125</c:v>
                </c:pt>
                <c:pt idx="277">
                  <c:v>4.3017578125</c:v>
                </c:pt>
                <c:pt idx="278">
                  <c:v>4.314453125</c:v>
                </c:pt>
                <c:pt idx="279">
                  <c:v>4.326171874999993</c:v>
                </c:pt>
                <c:pt idx="280">
                  <c:v>4.333984374999993</c:v>
                </c:pt>
                <c:pt idx="281">
                  <c:v>4.345703125</c:v>
                </c:pt>
                <c:pt idx="282">
                  <c:v>4.357421874999993</c:v>
                </c:pt>
                <c:pt idx="283">
                  <c:v>4.365234374999993</c:v>
                </c:pt>
                <c:pt idx="284">
                  <c:v>4.3779296875</c:v>
                </c:pt>
                <c:pt idx="285">
                  <c:v>4.3896484375</c:v>
                </c:pt>
                <c:pt idx="286">
                  <c:v>4.397460937499991</c:v>
                </c:pt>
                <c:pt idx="287">
                  <c:v>4.4091796875</c:v>
                </c:pt>
                <c:pt idx="288">
                  <c:v>4.4208984375</c:v>
                </c:pt>
                <c:pt idx="289">
                  <c:v>4.428710937499993</c:v>
                </c:pt>
                <c:pt idx="290">
                  <c:v>4.44140625</c:v>
                </c:pt>
                <c:pt idx="291">
                  <c:v>4.453125</c:v>
                </c:pt>
                <c:pt idx="292">
                  <c:v>4.460937499999996</c:v>
                </c:pt>
                <c:pt idx="293">
                  <c:v>4.47265625</c:v>
                </c:pt>
                <c:pt idx="294">
                  <c:v>4.484375</c:v>
                </c:pt>
                <c:pt idx="295">
                  <c:v>4.492187499999996</c:v>
                </c:pt>
                <c:pt idx="296">
                  <c:v>4.504882812499993</c:v>
                </c:pt>
                <c:pt idx="297">
                  <c:v>4.5166015625</c:v>
                </c:pt>
                <c:pt idx="298">
                  <c:v>4.524414062499987</c:v>
                </c:pt>
                <c:pt idx="299">
                  <c:v>4.5361328125</c:v>
                </c:pt>
                <c:pt idx="300">
                  <c:v>4.547851562499993</c:v>
                </c:pt>
                <c:pt idx="301">
                  <c:v>4.5556640625</c:v>
                </c:pt>
                <c:pt idx="302">
                  <c:v>4.568359375</c:v>
                </c:pt>
                <c:pt idx="303">
                  <c:v>4.580078125</c:v>
                </c:pt>
                <c:pt idx="304">
                  <c:v>4.587890625</c:v>
                </c:pt>
                <c:pt idx="305">
                  <c:v>4.599609375</c:v>
                </c:pt>
                <c:pt idx="306">
                  <c:v>4.611328125</c:v>
                </c:pt>
                <c:pt idx="307">
                  <c:v>4.619140625</c:v>
                </c:pt>
                <c:pt idx="308">
                  <c:v>4.631835937499991</c:v>
                </c:pt>
                <c:pt idx="309">
                  <c:v>4.643554687499991</c:v>
                </c:pt>
                <c:pt idx="310">
                  <c:v>4.6513671875</c:v>
                </c:pt>
                <c:pt idx="311">
                  <c:v>4.663085937499985</c:v>
                </c:pt>
                <c:pt idx="312">
                  <c:v>4.674804687499991</c:v>
                </c:pt>
                <c:pt idx="313">
                  <c:v>4.6826171875</c:v>
                </c:pt>
                <c:pt idx="314">
                  <c:v>4.695312499999995</c:v>
                </c:pt>
                <c:pt idx="315">
                  <c:v>4.707031249999991</c:v>
                </c:pt>
                <c:pt idx="316">
                  <c:v>4.71484375</c:v>
                </c:pt>
                <c:pt idx="317">
                  <c:v>4.7265625</c:v>
                </c:pt>
                <c:pt idx="318">
                  <c:v>4.73828125</c:v>
                </c:pt>
                <c:pt idx="319">
                  <c:v>4.74609375</c:v>
                </c:pt>
                <c:pt idx="320">
                  <c:v>4.7587890625</c:v>
                </c:pt>
                <c:pt idx="321">
                  <c:v>4.7705078125</c:v>
                </c:pt>
                <c:pt idx="322">
                  <c:v>4.7783203125</c:v>
                </c:pt>
                <c:pt idx="323">
                  <c:v>4.7900390625</c:v>
                </c:pt>
                <c:pt idx="324">
                  <c:v>4.8017578125</c:v>
                </c:pt>
                <c:pt idx="325">
                  <c:v>4.8095703125</c:v>
                </c:pt>
                <c:pt idx="326">
                  <c:v>4.822265625</c:v>
                </c:pt>
                <c:pt idx="327">
                  <c:v>4.833984374999993</c:v>
                </c:pt>
                <c:pt idx="328">
                  <c:v>4.841796875</c:v>
                </c:pt>
                <c:pt idx="329">
                  <c:v>4.853515624999993</c:v>
                </c:pt>
                <c:pt idx="330">
                  <c:v>4.865234374999993</c:v>
                </c:pt>
                <c:pt idx="331">
                  <c:v>4.873046875</c:v>
                </c:pt>
                <c:pt idx="332">
                  <c:v>4.8857421875</c:v>
                </c:pt>
                <c:pt idx="333">
                  <c:v>4.897460937499991</c:v>
                </c:pt>
                <c:pt idx="334">
                  <c:v>4.9052734375</c:v>
                </c:pt>
                <c:pt idx="335">
                  <c:v>4.9169921875</c:v>
                </c:pt>
                <c:pt idx="336">
                  <c:v>4.928710937499993</c:v>
                </c:pt>
                <c:pt idx="337">
                  <c:v>4.9365234375</c:v>
                </c:pt>
                <c:pt idx="338">
                  <c:v>4.94921875</c:v>
                </c:pt>
                <c:pt idx="339">
                  <c:v>4.960937499999996</c:v>
                </c:pt>
                <c:pt idx="340">
                  <c:v>4.96875</c:v>
                </c:pt>
                <c:pt idx="341">
                  <c:v>4.98046875</c:v>
                </c:pt>
                <c:pt idx="342">
                  <c:v>4.992187499999996</c:v>
                </c:pt>
                <c:pt idx="343">
                  <c:v>5.0</c:v>
                </c:pt>
                <c:pt idx="344">
                  <c:v>5.0126953125</c:v>
                </c:pt>
                <c:pt idx="345">
                  <c:v>5.024414062499987</c:v>
                </c:pt>
                <c:pt idx="346">
                  <c:v>5.0322265625</c:v>
                </c:pt>
                <c:pt idx="347">
                  <c:v>5.0439453125</c:v>
                </c:pt>
                <c:pt idx="348">
                  <c:v>5.0556640625</c:v>
                </c:pt>
                <c:pt idx="349">
                  <c:v>5.063476562499993</c:v>
                </c:pt>
                <c:pt idx="350">
                  <c:v>5.076171875</c:v>
                </c:pt>
                <c:pt idx="351">
                  <c:v>5.087890625</c:v>
                </c:pt>
                <c:pt idx="352">
                  <c:v>5.095703125</c:v>
                </c:pt>
                <c:pt idx="353">
                  <c:v>5.107421874999993</c:v>
                </c:pt>
                <c:pt idx="354">
                  <c:v>5.119140625</c:v>
                </c:pt>
                <c:pt idx="355">
                  <c:v>5.126953125</c:v>
                </c:pt>
                <c:pt idx="356">
                  <c:v>5.1396484375</c:v>
                </c:pt>
                <c:pt idx="357">
                  <c:v>5.1513671875</c:v>
                </c:pt>
                <c:pt idx="358">
                  <c:v>5.1591796875</c:v>
                </c:pt>
                <c:pt idx="359">
                  <c:v>5.1708984375</c:v>
                </c:pt>
                <c:pt idx="360">
                  <c:v>5.1826171875</c:v>
                </c:pt>
                <c:pt idx="361">
                  <c:v>5.1904296875</c:v>
                </c:pt>
                <c:pt idx="362">
                  <c:v>5.203125</c:v>
                </c:pt>
                <c:pt idx="363">
                  <c:v>5.21484375</c:v>
                </c:pt>
                <c:pt idx="364">
                  <c:v>5.222656249999993</c:v>
                </c:pt>
                <c:pt idx="365">
                  <c:v>5.234375</c:v>
                </c:pt>
                <c:pt idx="366">
                  <c:v>5.24609375</c:v>
                </c:pt>
                <c:pt idx="367">
                  <c:v>5.253906249999993</c:v>
                </c:pt>
                <c:pt idx="368">
                  <c:v>5.2666015625</c:v>
                </c:pt>
                <c:pt idx="369">
                  <c:v>5.2783203125</c:v>
                </c:pt>
                <c:pt idx="370">
                  <c:v>5.2861328125</c:v>
                </c:pt>
                <c:pt idx="371">
                  <c:v>5.297851562499993</c:v>
                </c:pt>
                <c:pt idx="372">
                  <c:v>5.3095703125</c:v>
                </c:pt>
                <c:pt idx="373">
                  <c:v>5.317382812499993</c:v>
                </c:pt>
                <c:pt idx="374">
                  <c:v>5.330078125</c:v>
                </c:pt>
                <c:pt idx="375">
                  <c:v>5.341796875</c:v>
                </c:pt>
                <c:pt idx="376">
                  <c:v>5.349609375</c:v>
                </c:pt>
                <c:pt idx="377">
                  <c:v>5.361328125</c:v>
                </c:pt>
                <c:pt idx="378">
                  <c:v>5.373046875</c:v>
                </c:pt>
                <c:pt idx="379">
                  <c:v>5.380859375</c:v>
                </c:pt>
                <c:pt idx="380">
                  <c:v>5.393554687499991</c:v>
                </c:pt>
                <c:pt idx="381">
                  <c:v>5.4052734375</c:v>
                </c:pt>
                <c:pt idx="382">
                  <c:v>5.413085937499993</c:v>
                </c:pt>
                <c:pt idx="383">
                  <c:v>5.424804687499993</c:v>
                </c:pt>
                <c:pt idx="384">
                  <c:v>5.4365234375</c:v>
                </c:pt>
                <c:pt idx="385">
                  <c:v>5.444335937499993</c:v>
                </c:pt>
                <c:pt idx="386">
                  <c:v>5.457031249999993</c:v>
                </c:pt>
                <c:pt idx="387">
                  <c:v>5.46875</c:v>
                </c:pt>
                <c:pt idx="388">
                  <c:v>5.4765625</c:v>
                </c:pt>
                <c:pt idx="389">
                  <c:v>5.48828125</c:v>
                </c:pt>
                <c:pt idx="390">
                  <c:v>5.5</c:v>
                </c:pt>
                <c:pt idx="391">
                  <c:v>5.507812499999996</c:v>
                </c:pt>
                <c:pt idx="392">
                  <c:v>5.520507812499993</c:v>
                </c:pt>
                <c:pt idx="393">
                  <c:v>5.5322265625</c:v>
                </c:pt>
                <c:pt idx="394">
                  <c:v>5.5400390625</c:v>
                </c:pt>
                <c:pt idx="395">
                  <c:v>5.5517578125</c:v>
                </c:pt>
                <c:pt idx="396">
                  <c:v>5.563476562499993</c:v>
                </c:pt>
                <c:pt idx="397">
                  <c:v>5.5712890625</c:v>
                </c:pt>
                <c:pt idx="398">
                  <c:v>5.583984374999993</c:v>
                </c:pt>
                <c:pt idx="399">
                  <c:v>5.595703125</c:v>
                </c:pt>
                <c:pt idx="400">
                  <c:v>5.603515624999991</c:v>
                </c:pt>
                <c:pt idx="401">
                  <c:v>5.615234374999991</c:v>
                </c:pt>
                <c:pt idx="402">
                  <c:v>5.626953125</c:v>
                </c:pt>
                <c:pt idx="403">
                  <c:v>5.634765625</c:v>
                </c:pt>
                <c:pt idx="404">
                  <c:v>5.647460937499991</c:v>
                </c:pt>
                <c:pt idx="405">
                  <c:v>5.6591796875</c:v>
                </c:pt>
                <c:pt idx="406">
                  <c:v>5.6669921875</c:v>
                </c:pt>
                <c:pt idx="407">
                  <c:v>5.678710937499991</c:v>
                </c:pt>
                <c:pt idx="408">
                  <c:v>5.6904296875</c:v>
                </c:pt>
                <c:pt idx="409">
                  <c:v>5.6982421875</c:v>
                </c:pt>
                <c:pt idx="410">
                  <c:v>5.710937499999995</c:v>
                </c:pt>
                <c:pt idx="411">
                  <c:v>5.722656249999991</c:v>
                </c:pt>
                <c:pt idx="412">
                  <c:v>5.73046875</c:v>
                </c:pt>
                <c:pt idx="413">
                  <c:v>5.742187499999995</c:v>
                </c:pt>
                <c:pt idx="414">
                  <c:v>5.753906249999991</c:v>
                </c:pt>
                <c:pt idx="415">
                  <c:v>5.76171875</c:v>
                </c:pt>
                <c:pt idx="416">
                  <c:v>5.774414062499991</c:v>
                </c:pt>
                <c:pt idx="417">
                  <c:v>5.7861328125</c:v>
                </c:pt>
                <c:pt idx="418">
                  <c:v>5.7939453125</c:v>
                </c:pt>
                <c:pt idx="419">
                  <c:v>5.8056640625</c:v>
                </c:pt>
                <c:pt idx="420">
                  <c:v>5.817382812499993</c:v>
                </c:pt>
                <c:pt idx="421">
                  <c:v>5.825195312499993</c:v>
                </c:pt>
                <c:pt idx="422">
                  <c:v>5.837890625</c:v>
                </c:pt>
                <c:pt idx="423">
                  <c:v>5.849609375</c:v>
                </c:pt>
                <c:pt idx="424">
                  <c:v>5.857421874999993</c:v>
                </c:pt>
                <c:pt idx="425">
                  <c:v>5.869140625</c:v>
                </c:pt>
                <c:pt idx="426">
                  <c:v>5.880859375</c:v>
                </c:pt>
                <c:pt idx="427">
                  <c:v>5.888671875</c:v>
                </c:pt>
                <c:pt idx="428">
                  <c:v>5.9013671875</c:v>
                </c:pt>
                <c:pt idx="429">
                  <c:v>5.913085937499993</c:v>
                </c:pt>
                <c:pt idx="430">
                  <c:v>5.9208984375</c:v>
                </c:pt>
                <c:pt idx="431">
                  <c:v>5.9326171875</c:v>
                </c:pt>
                <c:pt idx="432">
                  <c:v>5.944335937499993</c:v>
                </c:pt>
                <c:pt idx="433">
                  <c:v>5.9521484375</c:v>
                </c:pt>
                <c:pt idx="434">
                  <c:v>5.96484375</c:v>
                </c:pt>
                <c:pt idx="435">
                  <c:v>5.9765625</c:v>
                </c:pt>
                <c:pt idx="436">
                  <c:v>5.984375</c:v>
                </c:pt>
                <c:pt idx="437">
                  <c:v>5.99609375</c:v>
                </c:pt>
                <c:pt idx="438">
                  <c:v>6.007812499999996</c:v>
                </c:pt>
                <c:pt idx="439">
                  <c:v>6.015625</c:v>
                </c:pt>
                <c:pt idx="440">
                  <c:v>6.0283203125</c:v>
                </c:pt>
                <c:pt idx="441">
                  <c:v>6.0400390625</c:v>
                </c:pt>
                <c:pt idx="442">
                  <c:v>6.047851562499993</c:v>
                </c:pt>
                <c:pt idx="443">
                  <c:v>6.0595703125</c:v>
                </c:pt>
                <c:pt idx="444">
                  <c:v>6.0712890625</c:v>
                </c:pt>
                <c:pt idx="445">
                  <c:v>6.0791015625</c:v>
                </c:pt>
                <c:pt idx="446">
                  <c:v>6.091796875</c:v>
                </c:pt>
                <c:pt idx="447">
                  <c:v>6.103515624999993</c:v>
                </c:pt>
                <c:pt idx="448">
                  <c:v>6.111328125</c:v>
                </c:pt>
                <c:pt idx="449">
                  <c:v>6.123046874999993</c:v>
                </c:pt>
                <c:pt idx="450">
                  <c:v>6.134765625</c:v>
                </c:pt>
                <c:pt idx="451">
                  <c:v>6.142578125</c:v>
                </c:pt>
                <c:pt idx="452">
                  <c:v>6.1552734375</c:v>
                </c:pt>
                <c:pt idx="453">
                  <c:v>6.1669921875</c:v>
                </c:pt>
                <c:pt idx="454">
                  <c:v>6.174804687499993</c:v>
                </c:pt>
                <c:pt idx="455">
                  <c:v>6.1865234375</c:v>
                </c:pt>
                <c:pt idx="456">
                  <c:v>6.1982421875</c:v>
                </c:pt>
                <c:pt idx="457">
                  <c:v>6.2060546875</c:v>
                </c:pt>
                <c:pt idx="458">
                  <c:v>6.21875</c:v>
                </c:pt>
                <c:pt idx="459">
                  <c:v>6.23046875</c:v>
                </c:pt>
                <c:pt idx="460">
                  <c:v>6.23828125</c:v>
                </c:pt>
                <c:pt idx="461">
                  <c:v>6.25</c:v>
                </c:pt>
                <c:pt idx="462">
                  <c:v>6.26171875</c:v>
                </c:pt>
                <c:pt idx="463">
                  <c:v>6.269531249999993</c:v>
                </c:pt>
                <c:pt idx="464">
                  <c:v>6.2822265625</c:v>
                </c:pt>
                <c:pt idx="465">
                  <c:v>6.2939453125</c:v>
                </c:pt>
                <c:pt idx="466">
                  <c:v>6.3017578125</c:v>
                </c:pt>
                <c:pt idx="467">
                  <c:v>6.313476562499993</c:v>
                </c:pt>
                <c:pt idx="468">
                  <c:v>6.325195312499993</c:v>
                </c:pt>
                <c:pt idx="469">
                  <c:v>6.3330078125</c:v>
                </c:pt>
                <c:pt idx="470">
                  <c:v>6.345703125</c:v>
                </c:pt>
                <c:pt idx="471">
                  <c:v>6.357421874999993</c:v>
                </c:pt>
                <c:pt idx="472">
                  <c:v>6.365234374999993</c:v>
                </c:pt>
                <c:pt idx="473">
                  <c:v>6.376953125</c:v>
                </c:pt>
                <c:pt idx="474">
                  <c:v>6.388671875</c:v>
                </c:pt>
                <c:pt idx="475">
                  <c:v>6.396484374999991</c:v>
                </c:pt>
                <c:pt idx="476">
                  <c:v>6.4091796875</c:v>
                </c:pt>
                <c:pt idx="477">
                  <c:v>6.4208984375</c:v>
                </c:pt>
                <c:pt idx="478">
                  <c:v>6.428710937499993</c:v>
                </c:pt>
                <c:pt idx="479">
                  <c:v>6.4404296875</c:v>
                </c:pt>
                <c:pt idx="480">
                  <c:v>6.4521484375</c:v>
                </c:pt>
                <c:pt idx="481">
                  <c:v>6.4599609375</c:v>
                </c:pt>
                <c:pt idx="482">
                  <c:v>6.47265625</c:v>
                </c:pt>
                <c:pt idx="483">
                  <c:v>6.484375</c:v>
                </c:pt>
                <c:pt idx="484">
                  <c:v>6.492187499999996</c:v>
                </c:pt>
                <c:pt idx="485">
                  <c:v>6.503906249999993</c:v>
                </c:pt>
                <c:pt idx="486">
                  <c:v>6.515625</c:v>
                </c:pt>
                <c:pt idx="487">
                  <c:v>6.523437499999996</c:v>
                </c:pt>
                <c:pt idx="488">
                  <c:v>6.5361328125</c:v>
                </c:pt>
                <c:pt idx="489">
                  <c:v>6.547851562499993</c:v>
                </c:pt>
                <c:pt idx="490">
                  <c:v>6.5556640625</c:v>
                </c:pt>
                <c:pt idx="491">
                  <c:v>6.567382812499993</c:v>
                </c:pt>
                <c:pt idx="492">
                  <c:v>6.5791015625</c:v>
                </c:pt>
                <c:pt idx="493">
                  <c:v>6.586914062499993</c:v>
                </c:pt>
                <c:pt idx="494">
                  <c:v>6.599609375</c:v>
                </c:pt>
                <c:pt idx="495">
                  <c:v>6.611328125</c:v>
                </c:pt>
                <c:pt idx="496">
                  <c:v>6.619140625</c:v>
                </c:pt>
                <c:pt idx="497">
                  <c:v>6.630859375</c:v>
                </c:pt>
                <c:pt idx="498">
                  <c:v>6.642578125</c:v>
                </c:pt>
                <c:pt idx="499">
                  <c:v>6.650390625</c:v>
                </c:pt>
                <c:pt idx="500">
                  <c:v>6.663085937499985</c:v>
                </c:pt>
                <c:pt idx="501">
                  <c:v>6.674804687499991</c:v>
                </c:pt>
                <c:pt idx="502">
                  <c:v>6.6826171875</c:v>
                </c:pt>
                <c:pt idx="503">
                  <c:v>6.694335937499985</c:v>
                </c:pt>
                <c:pt idx="504">
                  <c:v>6.7060546875</c:v>
                </c:pt>
                <c:pt idx="505">
                  <c:v>6.7138671875</c:v>
                </c:pt>
                <c:pt idx="506">
                  <c:v>6.7265625</c:v>
                </c:pt>
                <c:pt idx="507">
                  <c:v>6.73828125</c:v>
                </c:pt>
                <c:pt idx="508">
                  <c:v>6.74609375</c:v>
                </c:pt>
                <c:pt idx="509">
                  <c:v>6.757812499999995</c:v>
                </c:pt>
                <c:pt idx="510">
                  <c:v>6.769531249999991</c:v>
                </c:pt>
                <c:pt idx="511">
                  <c:v>6.77734375</c:v>
                </c:pt>
                <c:pt idx="512">
                  <c:v>6.7900390625</c:v>
                </c:pt>
                <c:pt idx="513">
                  <c:v>6.8017578125</c:v>
                </c:pt>
                <c:pt idx="514">
                  <c:v>6.8095703125</c:v>
                </c:pt>
                <c:pt idx="515">
                  <c:v>6.8212890625</c:v>
                </c:pt>
                <c:pt idx="516">
                  <c:v>6.8330078125</c:v>
                </c:pt>
                <c:pt idx="517">
                  <c:v>6.8408203125</c:v>
                </c:pt>
                <c:pt idx="518">
                  <c:v>6.853515624999993</c:v>
                </c:pt>
                <c:pt idx="519">
                  <c:v>6.865234374999993</c:v>
                </c:pt>
                <c:pt idx="520">
                  <c:v>6.873046875</c:v>
                </c:pt>
                <c:pt idx="521">
                  <c:v>6.884765625</c:v>
                </c:pt>
                <c:pt idx="522">
                  <c:v>6.896484374999991</c:v>
                </c:pt>
                <c:pt idx="523">
                  <c:v>6.904296875</c:v>
                </c:pt>
                <c:pt idx="524">
                  <c:v>6.9169921875</c:v>
                </c:pt>
                <c:pt idx="525">
                  <c:v>6.928710937499993</c:v>
                </c:pt>
                <c:pt idx="526">
                  <c:v>6.9365234375</c:v>
                </c:pt>
                <c:pt idx="527">
                  <c:v>6.9482421875</c:v>
                </c:pt>
                <c:pt idx="528">
                  <c:v>6.9599609375</c:v>
                </c:pt>
                <c:pt idx="529">
                  <c:v>6.9677734375</c:v>
                </c:pt>
                <c:pt idx="530">
                  <c:v>6.98046875</c:v>
                </c:pt>
                <c:pt idx="531">
                  <c:v>6.992187499999996</c:v>
                </c:pt>
                <c:pt idx="532">
                  <c:v>7.0</c:v>
                </c:pt>
                <c:pt idx="533">
                  <c:v>7.01171875</c:v>
                </c:pt>
                <c:pt idx="534">
                  <c:v>7.023437499999996</c:v>
                </c:pt>
                <c:pt idx="535">
                  <c:v>7.03125</c:v>
                </c:pt>
                <c:pt idx="536">
                  <c:v>7.0439453125</c:v>
                </c:pt>
                <c:pt idx="537">
                  <c:v>7.0556640625</c:v>
                </c:pt>
                <c:pt idx="538">
                  <c:v>7.063476562499993</c:v>
                </c:pt>
                <c:pt idx="539">
                  <c:v>7.0751953125</c:v>
                </c:pt>
                <c:pt idx="540">
                  <c:v>7.086914062499993</c:v>
                </c:pt>
                <c:pt idx="541">
                  <c:v>7.094726562499993</c:v>
                </c:pt>
                <c:pt idx="542">
                  <c:v>7.107421874999993</c:v>
                </c:pt>
                <c:pt idx="543">
                  <c:v>7.119140625</c:v>
                </c:pt>
                <c:pt idx="544">
                  <c:v>7.126953125</c:v>
                </c:pt>
                <c:pt idx="545">
                  <c:v>7.138671875</c:v>
                </c:pt>
                <c:pt idx="546">
                  <c:v>7.150390625</c:v>
                </c:pt>
                <c:pt idx="547">
                  <c:v>7.158203125</c:v>
                </c:pt>
                <c:pt idx="548">
                  <c:v>7.1708984375</c:v>
                </c:pt>
                <c:pt idx="549">
                  <c:v>7.1826171875</c:v>
                </c:pt>
                <c:pt idx="550">
                  <c:v>7.1904296875</c:v>
                </c:pt>
                <c:pt idx="551">
                  <c:v>7.2021484375</c:v>
                </c:pt>
                <c:pt idx="552">
                  <c:v>7.2138671875</c:v>
                </c:pt>
                <c:pt idx="553">
                  <c:v>7.2216796875</c:v>
                </c:pt>
                <c:pt idx="554">
                  <c:v>7.234375</c:v>
                </c:pt>
                <c:pt idx="555">
                  <c:v>7.24609375</c:v>
                </c:pt>
                <c:pt idx="556">
                  <c:v>7.253906249999993</c:v>
                </c:pt>
                <c:pt idx="557">
                  <c:v>7.265625</c:v>
                </c:pt>
                <c:pt idx="558">
                  <c:v>7.27734375</c:v>
                </c:pt>
                <c:pt idx="559">
                  <c:v>7.285156249999993</c:v>
                </c:pt>
                <c:pt idx="560">
                  <c:v>7.297851562499993</c:v>
                </c:pt>
                <c:pt idx="561">
                  <c:v>7.3095703125</c:v>
                </c:pt>
                <c:pt idx="562">
                  <c:v>7.317382812499993</c:v>
                </c:pt>
                <c:pt idx="563">
                  <c:v>7.329101562499993</c:v>
                </c:pt>
                <c:pt idx="564">
                  <c:v>7.3408203125</c:v>
                </c:pt>
                <c:pt idx="565">
                  <c:v>7.3486328125</c:v>
                </c:pt>
                <c:pt idx="566">
                  <c:v>7.361328125</c:v>
                </c:pt>
                <c:pt idx="567">
                  <c:v>7.373046875</c:v>
                </c:pt>
                <c:pt idx="568">
                  <c:v>7.380859375</c:v>
                </c:pt>
                <c:pt idx="569">
                  <c:v>7.392578125</c:v>
                </c:pt>
                <c:pt idx="570">
                  <c:v>7.404296875</c:v>
                </c:pt>
                <c:pt idx="571">
                  <c:v>7.412109375</c:v>
                </c:pt>
                <c:pt idx="572">
                  <c:v>7.424804687499993</c:v>
                </c:pt>
                <c:pt idx="573">
                  <c:v>7.4365234375</c:v>
                </c:pt>
                <c:pt idx="574">
                  <c:v>7.444335937499993</c:v>
                </c:pt>
                <c:pt idx="575">
                  <c:v>7.4560546875</c:v>
                </c:pt>
                <c:pt idx="576">
                  <c:v>7.4677734375</c:v>
                </c:pt>
                <c:pt idx="577">
                  <c:v>7.475585937499993</c:v>
                </c:pt>
                <c:pt idx="578">
                  <c:v>7.48828125</c:v>
                </c:pt>
                <c:pt idx="579">
                  <c:v>7.5</c:v>
                </c:pt>
                <c:pt idx="580">
                  <c:v>7.507812499999996</c:v>
                </c:pt>
                <c:pt idx="581">
                  <c:v>7.519531249999993</c:v>
                </c:pt>
                <c:pt idx="582">
                  <c:v>7.53125</c:v>
                </c:pt>
                <c:pt idx="583">
                  <c:v>7.5390625</c:v>
                </c:pt>
                <c:pt idx="584">
                  <c:v>7.5517578125</c:v>
                </c:pt>
                <c:pt idx="585">
                  <c:v>7.563476562499993</c:v>
                </c:pt>
                <c:pt idx="586">
                  <c:v>7.5712890625</c:v>
                </c:pt>
                <c:pt idx="587">
                  <c:v>7.5830078125</c:v>
                </c:pt>
                <c:pt idx="588">
                  <c:v>7.594726562499993</c:v>
                </c:pt>
                <c:pt idx="589">
                  <c:v>7.602539062499991</c:v>
                </c:pt>
                <c:pt idx="590">
                  <c:v>7.615234374999991</c:v>
                </c:pt>
                <c:pt idx="591">
                  <c:v>7.626953125</c:v>
                </c:pt>
                <c:pt idx="592">
                  <c:v>7.634765625</c:v>
                </c:pt>
                <c:pt idx="593">
                  <c:v>7.646484374999991</c:v>
                </c:pt>
                <c:pt idx="594">
                  <c:v>7.658203125</c:v>
                </c:pt>
                <c:pt idx="595">
                  <c:v>7.666015624999991</c:v>
                </c:pt>
                <c:pt idx="596">
                  <c:v>7.678710937499991</c:v>
                </c:pt>
                <c:pt idx="597">
                  <c:v>7.6904296875</c:v>
                </c:pt>
                <c:pt idx="598">
                  <c:v>7.6982421875</c:v>
                </c:pt>
                <c:pt idx="599">
                  <c:v>7.7099609375</c:v>
                </c:pt>
                <c:pt idx="600">
                  <c:v>7.7216796875</c:v>
                </c:pt>
                <c:pt idx="601">
                  <c:v>7.7294921875</c:v>
                </c:pt>
                <c:pt idx="602">
                  <c:v>7.742187499999995</c:v>
                </c:pt>
                <c:pt idx="603">
                  <c:v>7.753906249999991</c:v>
                </c:pt>
                <c:pt idx="604">
                  <c:v>7.76171875</c:v>
                </c:pt>
                <c:pt idx="605">
                  <c:v>7.7734375</c:v>
                </c:pt>
                <c:pt idx="606">
                  <c:v>7.785156249999991</c:v>
                </c:pt>
                <c:pt idx="607">
                  <c:v>7.79296875</c:v>
                </c:pt>
                <c:pt idx="608">
                  <c:v>7.8056640625</c:v>
                </c:pt>
                <c:pt idx="609">
                  <c:v>7.817382812499993</c:v>
                </c:pt>
                <c:pt idx="610">
                  <c:v>7.825195312499993</c:v>
                </c:pt>
                <c:pt idx="611">
                  <c:v>7.836914062499993</c:v>
                </c:pt>
                <c:pt idx="612">
                  <c:v>7.8486328125</c:v>
                </c:pt>
                <c:pt idx="613">
                  <c:v>7.8564453125</c:v>
                </c:pt>
                <c:pt idx="614">
                  <c:v>7.869140625</c:v>
                </c:pt>
                <c:pt idx="615">
                  <c:v>7.880859375</c:v>
                </c:pt>
                <c:pt idx="616">
                  <c:v>7.888671875</c:v>
                </c:pt>
                <c:pt idx="617">
                  <c:v>7.900390625</c:v>
                </c:pt>
                <c:pt idx="618">
                  <c:v>7.912109375</c:v>
                </c:pt>
                <c:pt idx="619">
                  <c:v>7.919921875</c:v>
                </c:pt>
                <c:pt idx="620">
                  <c:v>7.9326171875</c:v>
                </c:pt>
                <c:pt idx="621">
                  <c:v>7.944335937499993</c:v>
                </c:pt>
                <c:pt idx="622">
                  <c:v>7.9521484375</c:v>
                </c:pt>
                <c:pt idx="623">
                  <c:v>7.9638671875</c:v>
                </c:pt>
                <c:pt idx="624">
                  <c:v>7.975585937499993</c:v>
                </c:pt>
                <c:pt idx="625">
                  <c:v>7.9833984375</c:v>
                </c:pt>
                <c:pt idx="626">
                  <c:v>7.99609375</c:v>
                </c:pt>
                <c:pt idx="627">
                  <c:v>8.0078125</c:v>
                </c:pt>
                <c:pt idx="628">
                  <c:v>8.015625</c:v>
                </c:pt>
                <c:pt idx="629">
                  <c:v>8.027343749999998</c:v>
                </c:pt>
                <c:pt idx="630">
                  <c:v>8.0390625</c:v>
                </c:pt>
                <c:pt idx="631">
                  <c:v>8.046875</c:v>
                </c:pt>
                <c:pt idx="632">
                  <c:v>8.0595703125</c:v>
                </c:pt>
                <c:pt idx="633">
                  <c:v>8.0712890625</c:v>
                </c:pt>
                <c:pt idx="634">
                  <c:v>8.0791015625</c:v>
                </c:pt>
                <c:pt idx="635">
                  <c:v>8.0908203125</c:v>
                </c:pt>
                <c:pt idx="636">
                  <c:v>8.1025390625</c:v>
                </c:pt>
                <c:pt idx="637">
                  <c:v>8.110351562499998</c:v>
                </c:pt>
                <c:pt idx="638">
                  <c:v>8.123046875</c:v>
                </c:pt>
                <c:pt idx="639">
                  <c:v>8.134765624999998</c:v>
                </c:pt>
                <c:pt idx="640">
                  <c:v>8.142578124999998</c:v>
                </c:pt>
                <c:pt idx="641">
                  <c:v>8.154296875</c:v>
                </c:pt>
                <c:pt idx="642">
                  <c:v>8.166015625</c:v>
                </c:pt>
                <c:pt idx="643">
                  <c:v>8.173828124999998</c:v>
                </c:pt>
                <c:pt idx="644">
                  <c:v>8.1865234375</c:v>
                </c:pt>
                <c:pt idx="645">
                  <c:v>8.198242187499998</c:v>
                </c:pt>
                <c:pt idx="646">
                  <c:v>8.2060546875</c:v>
                </c:pt>
                <c:pt idx="647">
                  <c:v>8.217773437499998</c:v>
                </c:pt>
                <c:pt idx="648">
                  <c:v>8.2294921875</c:v>
                </c:pt>
                <c:pt idx="649">
                  <c:v>8.237304687499998</c:v>
                </c:pt>
                <c:pt idx="650">
                  <c:v>8.25</c:v>
                </c:pt>
                <c:pt idx="651">
                  <c:v>8.261718749999998</c:v>
                </c:pt>
                <c:pt idx="652">
                  <c:v>8.26953125</c:v>
                </c:pt>
                <c:pt idx="653">
                  <c:v>8.28125</c:v>
                </c:pt>
                <c:pt idx="654">
                  <c:v>8.292968749999998</c:v>
                </c:pt>
                <c:pt idx="655">
                  <c:v>8.30078125</c:v>
                </c:pt>
                <c:pt idx="656">
                  <c:v>8.3134765625</c:v>
                </c:pt>
                <c:pt idx="657">
                  <c:v>8.3251953125</c:v>
                </c:pt>
                <c:pt idx="658">
                  <c:v>8.3330078125</c:v>
                </c:pt>
                <c:pt idx="659">
                  <c:v>8.3447265625</c:v>
                </c:pt>
                <c:pt idx="660">
                  <c:v>8.3564453125</c:v>
                </c:pt>
                <c:pt idx="661">
                  <c:v>8.3642578125</c:v>
                </c:pt>
                <c:pt idx="662">
                  <c:v>8.376953125</c:v>
                </c:pt>
                <c:pt idx="663">
                  <c:v>8.388671875</c:v>
                </c:pt>
                <c:pt idx="664">
                  <c:v>8.396484375</c:v>
                </c:pt>
                <c:pt idx="665">
                  <c:v>8.408203124999998</c:v>
                </c:pt>
                <c:pt idx="666">
                  <c:v>8.419921875</c:v>
                </c:pt>
                <c:pt idx="667">
                  <c:v>8.427734375</c:v>
                </c:pt>
                <c:pt idx="668">
                  <c:v>8.4404296875</c:v>
                </c:pt>
                <c:pt idx="669">
                  <c:v>8.4521484375</c:v>
                </c:pt>
                <c:pt idx="670">
                  <c:v>8.4599609375</c:v>
                </c:pt>
                <c:pt idx="671">
                  <c:v>8.4716796875</c:v>
                </c:pt>
                <c:pt idx="672">
                  <c:v>8.4833984375</c:v>
                </c:pt>
                <c:pt idx="673">
                  <c:v>8.4912109375</c:v>
                </c:pt>
                <c:pt idx="674">
                  <c:v>8.50390625</c:v>
                </c:pt>
                <c:pt idx="675">
                  <c:v>8.515625</c:v>
                </c:pt>
                <c:pt idx="676">
                  <c:v>8.5234375</c:v>
                </c:pt>
                <c:pt idx="677">
                  <c:v>8.53515625</c:v>
                </c:pt>
                <c:pt idx="678">
                  <c:v>8.546875</c:v>
                </c:pt>
                <c:pt idx="679">
                  <c:v>8.5546875</c:v>
                </c:pt>
                <c:pt idx="680">
                  <c:v>8.5673828125</c:v>
                </c:pt>
                <c:pt idx="681">
                  <c:v>8.5791015625</c:v>
                </c:pt>
                <c:pt idx="682">
                  <c:v>8.5869140625</c:v>
                </c:pt>
                <c:pt idx="683">
                  <c:v>8.5986328125</c:v>
                </c:pt>
                <c:pt idx="684">
                  <c:v>8.610351562499998</c:v>
                </c:pt>
                <c:pt idx="685">
                  <c:v>8.618164062499998</c:v>
                </c:pt>
                <c:pt idx="686">
                  <c:v>8.630859375</c:v>
                </c:pt>
                <c:pt idx="687">
                  <c:v>8.642578124999998</c:v>
                </c:pt>
                <c:pt idx="688">
                  <c:v>8.650390625</c:v>
                </c:pt>
                <c:pt idx="689">
                  <c:v>8.662109375</c:v>
                </c:pt>
                <c:pt idx="690">
                  <c:v>8.673828124999998</c:v>
                </c:pt>
                <c:pt idx="691">
                  <c:v>8.681640625</c:v>
                </c:pt>
                <c:pt idx="692">
                  <c:v>8.6943359375</c:v>
                </c:pt>
                <c:pt idx="693">
                  <c:v>8.7060546875</c:v>
                </c:pt>
                <c:pt idx="694">
                  <c:v>8.713867187499998</c:v>
                </c:pt>
                <c:pt idx="695">
                  <c:v>8.7255859375</c:v>
                </c:pt>
                <c:pt idx="696">
                  <c:v>8.737304687499998</c:v>
                </c:pt>
                <c:pt idx="697">
                  <c:v>8.745117187499998</c:v>
                </c:pt>
                <c:pt idx="698">
                  <c:v>8.7578125</c:v>
                </c:pt>
                <c:pt idx="699">
                  <c:v>8.76953125</c:v>
                </c:pt>
                <c:pt idx="700">
                  <c:v>8.777343749999998</c:v>
                </c:pt>
                <c:pt idx="701">
                  <c:v>8.7890625</c:v>
                </c:pt>
                <c:pt idx="702">
                  <c:v>8.80078125</c:v>
                </c:pt>
                <c:pt idx="703">
                  <c:v>8.80859375</c:v>
                </c:pt>
                <c:pt idx="704">
                  <c:v>8.8212890625</c:v>
                </c:pt>
                <c:pt idx="705">
                  <c:v>8.8330078125</c:v>
                </c:pt>
                <c:pt idx="706">
                  <c:v>8.8408203125</c:v>
                </c:pt>
                <c:pt idx="707">
                  <c:v>8.8525390625</c:v>
                </c:pt>
                <c:pt idx="708">
                  <c:v>8.8642578125</c:v>
                </c:pt>
                <c:pt idx="709">
                  <c:v>8.8720703125</c:v>
                </c:pt>
                <c:pt idx="710">
                  <c:v>8.884765625</c:v>
                </c:pt>
                <c:pt idx="711">
                  <c:v>8.896484375</c:v>
                </c:pt>
                <c:pt idx="712">
                  <c:v>8.904296875</c:v>
                </c:pt>
                <c:pt idx="713">
                  <c:v>8.916015625</c:v>
                </c:pt>
                <c:pt idx="714">
                  <c:v>8.927734375</c:v>
                </c:pt>
                <c:pt idx="715">
                  <c:v>8.935546875</c:v>
                </c:pt>
                <c:pt idx="716">
                  <c:v>8.948242187499998</c:v>
                </c:pt>
                <c:pt idx="717">
                  <c:v>8.9599609375</c:v>
                </c:pt>
                <c:pt idx="718">
                  <c:v>8.9677734375</c:v>
                </c:pt>
                <c:pt idx="719">
                  <c:v>8.9794921875</c:v>
                </c:pt>
                <c:pt idx="720">
                  <c:v>8.9912109375</c:v>
                </c:pt>
                <c:pt idx="721">
                  <c:v>8.9990234375</c:v>
                </c:pt>
                <c:pt idx="722">
                  <c:v>9.011718749999998</c:v>
                </c:pt>
                <c:pt idx="723">
                  <c:v>9.0234375</c:v>
                </c:pt>
                <c:pt idx="724">
                  <c:v>9.03125</c:v>
                </c:pt>
                <c:pt idx="725">
                  <c:v>9.042968749999998</c:v>
                </c:pt>
                <c:pt idx="726">
                  <c:v>9.0546875</c:v>
                </c:pt>
                <c:pt idx="727">
                  <c:v>9.0625</c:v>
                </c:pt>
                <c:pt idx="728">
                  <c:v>9.0751953125</c:v>
                </c:pt>
                <c:pt idx="729">
                  <c:v>9.0869140625</c:v>
                </c:pt>
                <c:pt idx="730">
                  <c:v>9.0947265625</c:v>
                </c:pt>
                <c:pt idx="731">
                  <c:v>9.1064453125</c:v>
                </c:pt>
                <c:pt idx="732">
                  <c:v>9.118164062499998</c:v>
                </c:pt>
                <c:pt idx="733">
                  <c:v>9.1259765625</c:v>
                </c:pt>
                <c:pt idx="734">
                  <c:v>9.138671874999998</c:v>
                </c:pt>
                <c:pt idx="735">
                  <c:v>9.150390625</c:v>
                </c:pt>
                <c:pt idx="736">
                  <c:v>9.158203124999998</c:v>
                </c:pt>
                <c:pt idx="737">
                  <c:v>9.169921875</c:v>
                </c:pt>
                <c:pt idx="738">
                  <c:v>9.181640625</c:v>
                </c:pt>
                <c:pt idx="739">
                  <c:v>9.189453125</c:v>
                </c:pt>
                <c:pt idx="740">
                  <c:v>9.2021484375</c:v>
                </c:pt>
                <c:pt idx="741">
                  <c:v>9.213867187499998</c:v>
                </c:pt>
                <c:pt idx="742">
                  <c:v>9.221679687499998</c:v>
                </c:pt>
                <c:pt idx="743">
                  <c:v>9.233398437499998</c:v>
                </c:pt>
                <c:pt idx="744">
                  <c:v>9.245117187499998</c:v>
                </c:pt>
                <c:pt idx="745">
                  <c:v>9.2529296875</c:v>
                </c:pt>
                <c:pt idx="746">
                  <c:v>9.265625</c:v>
                </c:pt>
                <c:pt idx="747">
                  <c:v>9.277343749999998</c:v>
                </c:pt>
                <c:pt idx="748">
                  <c:v>9.28515625</c:v>
                </c:pt>
                <c:pt idx="749">
                  <c:v>9.296875</c:v>
                </c:pt>
                <c:pt idx="750">
                  <c:v>9.30859375</c:v>
                </c:pt>
                <c:pt idx="751">
                  <c:v>9.31640625</c:v>
                </c:pt>
                <c:pt idx="752">
                  <c:v>9.3291015625</c:v>
                </c:pt>
                <c:pt idx="753">
                  <c:v>9.3408203125</c:v>
                </c:pt>
                <c:pt idx="754">
                  <c:v>9.3486328125</c:v>
                </c:pt>
                <c:pt idx="755">
                  <c:v>9.3603515625</c:v>
                </c:pt>
                <c:pt idx="756">
                  <c:v>9.3720703125</c:v>
                </c:pt>
                <c:pt idx="757">
                  <c:v>9.3798828125</c:v>
                </c:pt>
                <c:pt idx="758">
                  <c:v>9.392578125</c:v>
                </c:pt>
                <c:pt idx="759">
                  <c:v>9.404296875</c:v>
                </c:pt>
                <c:pt idx="760">
                  <c:v>9.412109375</c:v>
                </c:pt>
                <c:pt idx="761">
                  <c:v>9.423828124999998</c:v>
                </c:pt>
                <c:pt idx="762">
                  <c:v>9.435546875</c:v>
                </c:pt>
                <c:pt idx="763">
                  <c:v>9.443359375</c:v>
                </c:pt>
                <c:pt idx="764">
                  <c:v>9.4560546875</c:v>
                </c:pt>
                <c:pt idx="765">
                  <c:v>9.4677734375</c:v>
                </c:pt>
                <c:pt idx="766">
                  <c:v>9.4755859375</c:v>
                </c:pt>
                <c:pt idx="767">
                  <c:v>9.4873046875</c:v>
                </c:pt>
                <c:pt idx="768">
                  <c:v>9.4990234375</c:v>
                </c:pt>
                <c:pt idx="769">
                  <c:v>9.5068359375</c:v>
                </c:pt>
                <c:pt idx="770">
                  <c:v>9.51953125</c:v>
                </c:pt>
                <c:pt idx="771">
                  <c:v>9.53125</c:v>
                </c:pt>
                <c:pt idx="772">
                  <c:v>9.5390625</c:v>
                </c:pt>
                <c:pt idx="773">
                  <c:v>9.55078125</c:v>
                </c:pt>
                <c:pt idx="774">
                  <c:v>9.5625</c:v>
                </c:pt>
                <c:pt idx="775">
                  <c:v>9.5703125</c:v>
                </c:pt>
                <c:pt idx="776">
                  <c:v>9.5830078125</c:v>
                </c:pt>
                <c:pt idx="777">
                  <c:v>9.5947265625</c:v>
                </c:pt>
                <c:pt idx="778">
                  <c:v>9.6025390625</c:v>
                </c:pt>
                <c:pt idx="779">
                  <c:v>9.6142578125</c:v>
                </c:pt>
                <c:pt idx="780">
                  <c:v>9.6259765625</c:v>
                </c:pt>
                <c:pt idx="781">
                  <c:v>9.6337890625</c:v>
                </c:pt>
                <c:pt idx="782">
                  <c:v>9.646484375</c:v>
                </c:pt>
                <c:pt idx="783">
                  <c:v>9.658203124999998</c:v>
                </c:pt>
                <c:pt idx="784">
                  <c:v>9.666015625</c:v>
                </c:pt>
                <c:pt idx="785">
                  <c:v>9.677734375</c:v>
                </c:pt>
                <c:pt idx="786">
                  <c:v>9.689453125</c:v>
                </c:pt>
                <c:pt idx="787">
                  <c:v>9.697265624999998</c:v>
                </c:pt>
                <c:pt idx="788">
                  <c:v>9.7099609375</c:v>
                </c:pt>
                <c:pt idx="789">
                  <c:v>9.721679687499998</c:v>
                </c:pt>
                <c:pt idx="790">
                  <c:v>9.7294921875</c:v>
                </c:pt>
                <c:pt idx="791">
                  <c:v>9.741210937499998</c:v>
                </c:pt>
                <c:pt idx="792">
                  <c:v>9.7529296875</c:v>
                </c:pt>
                <c:pt idx="793">
                  <c:v>9.7607421875</c:v>
                </c:pt>
                <c:pt idx="794">
                  <c:v>9.7734375</c:v>
                </c:pt>
                <c:pt idx="795">
                  <c:v>9.78515625</c:v>
                </c:pt>
                <c:pt idx="796">
                  <c:v>9.792968749999998</c:v>
                </c:pt>
                <c:pt idx="797">
                  <c:v>9.8046875</c:v>
                </c:pt>
                <c:pt idx="798">
                  <c:v>9.81640625</c:v>
                </c:pt>
                <c:pt idx="799">
                  <c:v>9.824218749999998</c:v>
                </c:pt>
                <c:pt idx="800">
                  <c:v>9.8369140625</c:v>
                </c:pt>
                <c:pt idx="801">
                  <c:v>9.8486328125</c:v>
                </c:pt>
                <c:pt idx="802">
                  <c:v>9.8564453125</c:v>
                </c:pt>
                <c:pt idx="803">
                  <c:v>9.8681640625</c:v>
                </c:pt>
                <c:pt idx="804">
                  <c:v>9.8798828125</c:v>
                </c:pt>
                <c:pt idx="805">
                  <c:v>9.8876953125</c:v>
                </c:pt>
                <c:pt idx="806">
                  <c:v>9.900390625</c:v>
                </c:pt>
                <c:pt idx="807">
                  <c:v>9.912109375</c:v>
                </c:pt>
                <c:pt idx="808">
                  <c:v>9.919921875</c:v>
                </c:pt>
                <c:pt idx="809">
                  <c:v>9.931640625</c:v>
                </c:pt>
                <c:pt idx="810">
                  <c:v>9.943359375</c:v>
                </c:pt>
                <c:pt idx="811">
                  <c:v>9.951171875</c:v>
                </c:pt>
                <c:pt idx="812">
                  <c:v>9.9638671875</c:v>
                </c:pt>
                <c:pt idx="813">
                  <c:v>9.9755859375</c:v>
                </c:pt>
                <c:pt idx="814">
                  <c:v>9.9833984375</c:v>
                </c:pt>
                <c:pt idx="815">
                  <c:v>9.9951171875</c:v>
                </c:pt>
                <c:pt idx="816">
                  <c:v>10.0068359375</c:v>
                </c:pt>
                <c:pt idx="817">
                  <c:v>10.0146484375</c:v>
                </c:pt>
                <c:pt idx="818">
                  <c:v>10.02734375</c:v>
                </c:pt>
                <c:pt idx="819">
                  <c:v>10.0390625</c:v>
                </c:pt>
                <c:pt idx="820">
                  <c:v>10.046875</c:v>
                </c:pt>
                <c:pt idx="821">
                  <c:v>10.05859375</c:v>
                </c:pt>
                <c:pt idx="822">
                  <c:v>10.0703125</c:v>
                </c:pt>
                <c:pt idx="823">
                  <c:v>10.078125</c:v>
                </c:pt>
                <c:pt idx="824">
                  <c:v>10.0908203125</c:v>
                </c:pt>
                <c:pt idx="825">
                  <c:v>10.1025390625</c:v>
                </c:pt>
                <c:pt idx="826">
                  <c:v>10.1103515625</c:v>
                </c:pt>
                <c:pt idx="827">
                  <c:v>10.1220703125</c:v>
                </c:pt>
                <c:pt idx="828">
                  <c:v>10.1337890625</c:v>
                </c:pt>
                <c:pt idx="829">
                  <c:v>10.1416015625</c:v>
                </c:pt>
                <c:pt idx="830">
                  <c:v>10.154296875</c:v>
                </c:pt>
                <c:pt idx="831">
                  <c:v>10.166015625</c:v>
                </c:pt>
                <c:pt idx="832">
                  <c:v>10.173828125</c:v>
                </c:pt>
                <c:pt idx="833">
                  <c:v>10.185546875</c:v>
                </c:pt>
                <c:pt idx="834">
                  <c:v>10.197265625</c:v>
                </c:pt>
                <c:pt idx="835">
                  <c:v>10.205078125</c:v>
                </c:pt>
                <c:pt idx="836">
                  <c:v>10.2177734375</c:v>
                </c:pt>
                <c:pt idx="837">
                  <c:v>10.2294921875</c:v>
                </c:pt>
                <c:pt idx="838">
                  <c:v>10.2373046875</c:v>
                </c:pt>
                <c:pt idx="839">
                  <c:v>10.2490234375</c:v>
                </c:pt>
                <c:pt idx="840">
                  <c:v>10.2607421875</c:v>
                </c:pt>
                <c:pt idx="841">
                  <c:v>10.2685546875</c:v>
                </c:pt>
                <c:pt idx="842">
                  <c:v>10.28125</c:v>
                </c:pt>
                <c:pt idx="843">
                  <c:v>10.29296875</c:v>
                </c:pt>
                <c:pt idx="844">
                  <c:v>10.30078125</c:v>
                </c:pt>
                <c:pt idx="845">
                  <c:v>10.3125</c:v>
                </c:pt>
                <c:pt idx="846">
                  <c:v>10.32421875</c:v>
                </c:pt>
                <c:pt idx="847">
                  <c:v>10.33203125</c:v>
                </c:pt>
                <c:pt idx="848">
                  <c:v>10.3447265625</c:v>
                </c:pt>
                <c:pt idx="849">
                  <c:v>10.3564453125</c:v>
                </c:pt>
                <c:pt idx="850">
                  <c:v>10.3642578125</c:v>
                </c:pt>
                <c:pt idx="851">
                  <c:v>10.3759765625</c:v>
                </c:pt>
                <c:pt idx="852">
                  <c:v>10.3876953125</c:v>
                </c:pt>
                <c:pt idx="853">
                  <c:v>10.3955078125</c:v>
                </c:pt>
                <c:pt idx="854">
                  <c:v>10.408203125</c:v>
                </c:pt>
                <c:pt idx="855">
                  <c:v>10.419921875</c:v>
                </c:pt>
                <c:pt idx="856">
                  <c:v>10.427734375</c:v>
                </c:pt>
                <c:pt idx="857">
                  <c:v>10.439453125</c:v>
                </c:pt>
                <c:pt idx="858">
                  <c:v>10.451171875</c:v>
                </c:pt>
                <c:pt idx="859">
                  <c:v>10.458984375</c:v>
                </c:pt>
                <c:pt idx="860">
                  <c:v>10.4716796875</c:v>
                </c:pt>
                <c:pt idx="861">
                  <c:v>10.4833984375</c:v>
                </c:pt>
                <c:pt idx="862">
                  <c:v>10.4912109375</c:v>
                </c:pt>
                <c:pt idx="863">
                  <c:v>10.5029296875</c:v>
                </c:pt>
                <c:pt idx="864">
                  <c:v>10.5146484375</c:v>
                </c:pt>
                <c:pt idx="865">
                  <c:v>10.5224609375</c:v>
                </c:pt>
                <c:pt idx="866">
                  <c:v>10.53515625</c:v>
                </c:pt>
                <c:pt idx="867">
                  <c:v>10.546875</c:v>
                </c:pt>
                <c:pt idx="868">
                  <c:v>10.5546875</c:v>
                </c:pt>
                <c:pt idx="869">
                  <c:v>10.56640625</c:v>
                </c:pt>
                <c:pt idx="870">
                  <c:v>10.578125</c:v>
                </c:pt>
                <c:pt idx="871">
                  <c:v>10.5859375</c:v>
                </c:pt>
                <c:pt idx="872">
                  <c:v>10.5986328125</c:v>
                </c:pt>
                <c:pt idx="873">
                  <c:v>10.6103515625</c:v>
                </c:pt>
                <c:pt idx="874">
                  <c:v>10.6181640625</c:v>
                </c:pt>
                <c:pt idx="875">
                  <c:v>10.6298828125</c:v>
                </c:pt>
                <c:pt idx="876">
                  <c:v>10.6416015625</c:v>
                </c:pt>
                <c:pt idx="877">
                  <c:v>10.6494140625</c:v>
                </c:pt>
                <c:pt idx="878">
                  <c:v>10.662109375</c:v>
                </c:pt>
                <c:pt idx="879">
                  <c:v>10.673828125</c:v>
                </c:pt>
                <c:pt idx="880">
                  <c:v>10.681640625</c:v>
                </c:pt>
                <c:pt idx="881">
                  <c:v>10.693359375</c:v>
                </c:pt>
                <c:pt idx="882">
                  <c:v>10.705078125</c:v>
                </c:pt>
                <c:pt idx="883">
                  <c:v>10.712890625</c:v>
                </c:pt>
                <c:pt idx="884">
                  <c:v>10.7255859375</c:v>
                </c:pt>
                <c:pt idx="885">
                  <c:v>10.7373046875</c:v>
                </c:pt>
                <c:pt idx="886">
                  <c:v>10.7451171875</c:v>
                </c:pt>
                <c:pt idx="887">
                  <c:v>10.7568359375</c:v>
                </c:pt>
                <c:pt idx="888">
                  <c:v>10.7685546875</c:v>
                </c:pt>
                <c:pt idx="889">
                  <c:v>10.7763671875</c:v>
                </c:pt>
                <c:pt idx="890">
                  <c:v>10.7890625</c:v>
                </c:pt>
                <c:pt idx="891">
                  <c:v>10.80078125</c:v>
                </c:pt>
                <c:pt idx="892">
                  <c:v>10.80859375</c:v>
                </c:pt>
                <c:pt idx="893">
                  <c:v>10.8203125</c:v>
                </c:pt>
                <c:pt idx="894">
                  <c:v>10.83203125</c:v>
                </c:pt>
                <c:pt idx="895">
                  <c:v>10.83984375</c:v>
                </c:pt>
                <c:pt idx="896">
                  <c:v>10.8525390625</c:v>
                </c:pt>
                <c:pt idx="897">
                  <c:v>10.8642578125</c:v>
                </c:pt>
                <c:pt idx="898">
                  <c:v>10.8720703125</c:v>
                </c:pt>
                <c:pt idx="899">
                  <c:v>10.8837890625</c:v>
                </c:pt>
                <c:pt idx="900">
                  <c:v>10.8955078125</c:v>
                </c:pt>
                <c:pt idx="901">
                  <c:v>10.9033203125</c:v>
                </c:pt>
                <c:pt idx="902">
                  <c:v>10.916015625</c:v>
                </c:pt>
                <c:pt idx="903">
                  <c:v>10.927734375</c:v>
                </c:pt>
                <c:pt idx="904">
                  <c:v>10.935546875</c:v>
                </c:pt>
                <c:pt idx="905">
                  <c:v>10.947265625</c:v>
                </c:pt>
                <c:pt idx="906">
                  <c:v>10.958984375</c:v>
                </c:pt>
                <c:pt idx="907">
                  <c:v>10.966796875</c:v>
                </c:pt>
                <c:pt idx="908">
                  <c:v>10.9794921875</c:v>
                </c:pt>
                <c:pt idx="909">
                  <c:v>10.9912109375</c:v>
                </c:pt>
                <c:pt idx="910">
                  <c:v>10.9990234375</c:v>
                </c:pt>
                <c:pt idx="911">
                  <c:v>11.0107421875</c:v>
                </c:pt>
                <c:pt idx="912">
                  <c:v>11.0224609375</c:v>
                </c:pt>
                <c:pt idx="913">
                  <c:v>11.0302734375</c:v>
                </c:pt>
                <c:pt idx="914">
                  <c:v>11.04296875</c:v>
                </c:pt>
                <c:pt idx="915">
                  <c:v>11.0546875</c:v>
                </c:pt>
                <c:pt idx="916">
                  <c:v>11.0625</c:v>
                </c:pt>
                <c:pt idx="917">
                  <c:v>11.07421875</c:v>
                </c:pt>
                <c:pt idx="918">
                  <c:v>11.0859375</c:v>
                </c:pt>
                <c:pt idx="919">
                  <c:v>11.09375</c:v>
                </c:pt>
                <c:pt idx="920">
                  <c:v>11.1064453125</c:v>
                </c:pt>
                <c:pt idx="921">
                  <c:v>11.1181640625</c:v>
                </c:pt>
                <c:pt idx="922">
                  <c:v>11.1259765625</c:v>
                </c:pt>
                <c:pt idx="923">
                  <c:v>11.1376953125</c:v>
                </c:pt>
                <c:pt idx="924">
                  <c:v>11.1494140625</c:v>
                </c:pt>
                <c:pt idx="925">
                  <c:v>11.1572265625</c:v>
                </c:pt>
                <c:pt idx="926">
                  <c:v>11.169921875</c:v>
                </c:pt>
                <c:pt idx="927">
                  <c:v>11.181640625</c:v>
                </c:pt>
                <c:pt idx="928">
                  <c:v>11.189453125</c:v>
                </c:pt>
                <c:pt idx="929">
                  <c:v>11.201171875</c:v>
                </c:pt>
                <c:pt idx="930">
                  <c:v>11.212890625</c:v>
                </c:pt>
                <c:pt idx="931">
                  <c:v>11.220703125</c:v>
                </c:pt>
                <c:pt idx="932">
                  <c:v>11.2333984375</c:v>
                </c:pt>
                <c:pt idx="933">
                  <c:v>11.2451171875</c:v>
                </c:pt>
                <c:pt idx="934">
                  <c:v>11.2529296875</c:v>
                </c:pt>
                <c:pt idx="935">
                  <c:v>11.2646484375</c:v>
                </c:pt>
                <c:pt idx="936">
                  <c:v>11.2763671875</c:v>
                </c:pt>
                <c:pt idx="937">
                  <c:v>11.2841796875</c:v>
                </c:pt>
                <c:pt idx="938">
                  <c:v>11.296875</c:v>
                </c:pt>
                <c:pt idx="939">
                  <c:v>11.30859375</c:v>
                </c:pt>
                <c:pt idx="940">
                  <c:v>11.31640625</c:v>
                </c:pt>
                <c:pt idx="941">
                  <c:v>11.328125</c:v>
                </c:pt>
                <c:pt idx="942">
                  <c:v>11.33984375</c:v>
                </c:pt>
                <c:pt idx="943">
                  <c:v>11.34765625</c:v>
                </c:pt>
                <c:pt idx="944">
                  <c:v>11.3603515625</c:v>
                </c:pt>
                <c:pt idx="945">
                  <c:v>11.3720703125</c:v>
                </c:pt>
                <c:pt idx="946">
                  <c:v>11.3798828125</c:v>
                </c:pt>
                <c:pt idx="947">
                  <c:v>11.3916015625</c:v>
                </c:pt>
                <c:pt idx="948">
                  <c:v>11.4033203125</c:v>
                </c:pt>
                <c:pt idx="949">
                  <c:v>11.4111328125</c:v>
                </c:pt>
                <c:pt idx="950">
                  <c:v>11.423828125</c:v>
                </c:pt>
                <c:pt idx="951">
                  <c:v>11.435546875</c:v>
                </c:pt>
                <c:pt idx="952">
                  <c:v>11.443359375</c:v>
                </c:pt>
                <c:pt idx="953">
                  <c:v>11.455078125</c:v>
                </c:pt>
                <c:pt idx="954">
                  <c:v>11.466796875</c:v>
                </c:pt>
                <c:pt idx="955">
                  <c:v>11.474609375</c:v>
                </c:pt>
                <c:pt idx="956">
                  <c:v>11.4873046875</c:v>
                </c:pt>
                <c:pt idx="957">
                  <c:v>11.4990234375</c:v>
                </c:pt>
                <c:pt idx="958">
                  <c:v>11.5068359375</c:v>
                </c:pt>
                <c:pt idx="959">
                  <c:v>11.5185546875</c:v>
                </c:pt>
                <c:pt idx="960">
                  <c:v>11.5302734375</c:v>
                </c:pt>
                <c:pt idx="961">
                  <c:v>11.5380859375</c:v>
                </c:pt>
                <c:pt idx="962">
                  <c:v>11.55078125</c:v>
                </c:pt>
                <c:pt idx="963">
                  <c:v>11.5625</c:v>
                </c:pt>
                <c:pt idx="964">
                  <c:v>11.5703125</c:v>
                </c:pt>
                <c:pt idx="965">
                  <c:v>11.58203125</c:v>
                </c:pt>
                <c:pt idx="966">
                  <c:v>11.59375</c:v>
                </c:pt>
                <c:pt idx="967">
                  <c:v>11.6015625</c:v>
                </c:pt>
                <c:pt idx="968">
                  <c:v>11.6142578125</c:v>
                </c:pt>
                <c:pt idx="969">
                  <c:v>11.6259765625</c:v>
                </c:pt>
                <c:pt idx="970">
                  <c:v>11.6337890625</c:v>
                </c:pt>
                <c:pt idx="971">
                  <c:v>11.6455078125</c:v>
                </c:pt>
                <c:pt idx="972">
                  <c:v>11.6572265625</c:v>
                </c:pt>
                <c:pt idx="973">
                  <c:v>11.6650390625</c:v>
                </c:pt>
                <c:pt idx="974">
                  <c:v>11.677734375</c:v>
                </c:pt>
                <c:pt idx="975">
                  <c:v>11.689453125</c:v>
                </c:pt>
                <c:pt idx="976">
                  <c:v>11.697265625</c:v>
                </c:pt>
                <c:pt idx="977">
                  <c:v>11.708984375</c:v>
                </c:pt>
                <c:pt idx="978">
                  <c:v>11.720703125</c:v>
                </c:pt>
                <c:pt idx="979">
                  <c:v>11.728515625</c:v>
                </c:pt>
                <c:pt idx="980">
                  <c:v>11.7412109375</c:v>
                </c:pt>
                <c:pt idx="981">
                  <c:v>11.7529296875</c:v>
                </c:pt>
                <c:pt idx="982">
                  <c:v>11.7607421875</c:v>
                </c:pt>
                <c:pt idx="983">
                  <c:v>11.7724609375</c:v>
                </c:pt>
                <c:pt idx="984">
                  <c:v>11.7841796875</c:v>
                </c:pt>
                <c:pt idx="985">
                  <c:v>11.7919921875</c:v>
                </c:pt>
                <c:pt idx="986">
                  <c:v>11.8046875</c:v>
                </c:pt>
                <c:pt idx="987">
                  <c:v>11.81640625</c:v>
                </c:pt>
                <c:pt idx="988">
                  <c:v>11.82421875</c:v>
                </c:pt>
                <c:pt idx="989">
                  <c:v>11.8359375</c:v>
                </c:pt>
                <c:pt idx="990">
                  <c:v>11.84765625</c:v>
                </c:pt>
                <c:pt idx="991">
                  <c:v>11.85546875</c:v>
                </c:pt>
                <c:pt idx="992">
                  <c:v>11.8681640625</c:v>
                </c:pt>
                <c:pt idx="993">
                  <c:v>11.8798828125</c:v>
                </c:pt>
                <c:pt idx="994">
                  <c:v>11.8876953125</c:v>
                </c:pt>
                <c:pt idx="995">
                  <c:v>11.8994140625</c:v>
                </c:pt>
                <c:pt idx="996">
                  <c:v>11.9111328125</c:v>
                </c:pt>
                <c:pt idx="997">
                  <c:v>11.9189453125</c:v>
                </c:pt>
                <c:pt idx="998">
                  <c:v>11.931640625</c:v>
                </c:pt>
                <c:pt idx="999">
                  <c:v>11.943359375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Kilobytes!$H$1</c:f>
              <c:strCache>
                <c:ptCount val="1"/>
                <c:pt idx="0">
                  <c:v>7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Kilobytes!$H$2:$H$1001</c:f>
              <c:numCache>
                <c:formatCode>0.0</c:formatCode>
                <c:ptCount val="1000"/>
                <c:pt idx="0">
                  <c:v>1.3623046875</c:v>
                </c:pt>
                <c:pt idx="1">
                  <c:v>1.3740234375</c:v>
                </c:pt>
                <c:pt idx="2">
                  <c:v>1.3857421875</c:v>
                </c:pt>
                <c:pt idx="3">
                  <c:v>1.3984375</c:v>
                </c:pt>
                <c:pt idx="4">
                  <c:v>1.41015625</c:v>
                </c:pt>
                <c:pt idx="5">
                  <c:v>1.421875</c:v>
                </c:pt>
                <c:pt idx="6">
                  <c:v>1.43359375</c:v>
                </c:pt>
                <c:pt idx="7">
                  <c:v>1.4453125</c:v>
                </c:pt>
                <c:pt idx="8">
                  <c:v>1.4580078125</c:v>
                </c:pt>
                <c:pt idx="9">
                  <c:v>1.4697265625</c:v>
                </c:pt>
                <c:pt idx="10">
                  <c:v>1.4814453125</c:v>
                </c:pt>
                <c:pt idx="11">
                  <c:v>1.4931640625</c:v>
                </c:pt>
                <c:pt idx="12">
                  <c:v>1.5048828125</c:v>
                </c:pt>
                <c:pt idx="13">
                  <c:v>1.525390625</c:v>
                </c:pt>
                <c:pt idx="14">
                  <c:v>1.537109375</c:v>
                </c:pt>
                <c:pt idx="15">
                  <c:v>1.548828125</c:v>
                </c:pt>
                <c:pt idx="16">
                  <c:v>1.560546875</c:v>
                </c:pt>
                <c:pt idx="17">
                  <c:v>1.572265625</c:v>
                </c:pt>
                <c:pt idx="18">
                  <c:v>1.5849609375</c:v>
                </c:pt>
                <c:pt idx="19">
                  <c:v>1.5966796875</c:v>
                </c:pt>
                <c:pt idx="20">
                  <c:v>1.6083984375</c:v>
                </c:pt>
                <c:pt idx="21">
                  <c:v>1.6201171875</c:v>
                </c:pt>
                <c:pt idx="22">
                  <c:v>1.6318359375</c:v>
                </c:pt>
                <c:pt idx="23">
                  <c:v>1.64453125</c:v>
                </c:pt>
                <c:pt idx="24">
                  <c:v>1.65625</c:v>
                </c:pt>
                <c:pt idx="25">
                  <c:v>1.66796875</c:v>
                </c:pt>
                <c:pt idx="26">
                  <c:v>1.6796875</c:v>
                </c:pt>
                <c:pt idx="27">
                  <c:v>1.69140625</c:v>
                </c:pt>
                <c:pt idx="28">
                  <c:v>1.7080078125</c:v>
                </c:pt>
                <c:pt idx="29">
                  <c:v>1.7197265625</c:v>
                </c:pt>
                <c:pt idx="30">
                  <c:v>1.7314453125</c:v>
                </c:pt>
                <c:pt idx="31">
                  <c:v>1.7431640625</c:v>
                </c:pt>
                <c:pt idx="32">
                  <c:v>1.7548828125</c:v>
                </c:pt>
                <c:pt idx="33">
                  <c:v>1.7666015625</c:v>
                </c:pt>
                <c:pt idx="34">
                  <c:v>1.779296875</c:v>
                </c:pt>
                <c:pt idx="35">
                  <c:v>1.791015625</c:v>
                </c:pt>
                <c:pt idx="36">
                  <c:v>1.802734375</c:v>
                </c:pt>
                <c:pt idx="37">
                  <c:v>1.814453125</c:v>
                </c:pt>
                <c:pt idx="38">
                  <c:v>1.826171875</c:v>
                </c:pt>
                <c:pt idx="39">
                  <c:v>1.8388671875</c:v>
                </c:pt>
                <c:pt idx="40">
                  <c:v>1.8505859375</c:v>
                </c:pt>
                <c:pt idx="41">
                  <c:v>1.8623046875</c:v>
                </c:pt>
                <c:pt idx="42">
                  <c:v>1.8740234375</c:v>
                </c:pt>
                <c:pt idx="43">
                  <c:v>1.8857421875</c:v>
                </c:pt>
                <c:pt idx="44">
                  <c:v>1.8984375</c:v>
                </c:pt>
                <c:pt idx="45">
                  <c:v>1.91015625</c:v>
                </c:pt>
                <c:pt idx="46">
                  <c:v>1.921875</c:v>
                </c:pt>
                <c:pt idx="47">
                  <c:v>1.93359375</c:v>
                </c:pt>
                <c:pt idx="48">
                  <c:v>1.9453125</c:v>
                </c:pt>
                <c:pt idx="49">
                  <c:v>1.95703125</c:v>
                </c:pt>
                <c:pt idx="50">
                  <c:v>1.9697265625</c:v>
                </c:pt>
                <c:pt idx="51">
                  <c:v>1.9814453125</c:v>
                </c:pt>
                <c:pt idx="52">
                  <c:v>1.9931640625</c:v>
                </c:pt>
                <c:pt idx="53">
                  <c:v>2.0048828125</c:v>
                </c:pt>
                <c:pt idx="54">
                  <c:v>2.0166015625</c:v>
                </c:pt>
                <c:pt idx="55">
                  <c:v>2.029296875</c:v>
                </c:pt>
                <c:pt idx="56">
                  <c:v>2.041015625</c:v>
                </c:pt>
                <c:pt idx="57">
                  <c:v>2.052734375</c:v>
                </c:pt>
                <c:pt idx="58">
                  <c:v>2.064453125</c:v>
                </c:pt>
                <c:pt idx="59">
                  <c:v>2.076171875</c:v>
                </c:pt>
                <c:pt idx="60">
                  <c:v>2.0888671875</c:v>
                </c:pt>
                <c:pt idx="61">
                  <c:v>2.1005859375</c:v>
                </c:pt>
                <c:pt idx="62">
                  <c:v>2.1123046875</c:v>
                </c:pt>
                <c:pt idx="63">
                  <c:v>2.1240234375</c:v>
                </c:pt>
                <c:pt idx="64">
                  <c:v>2.1357421875</c:v>
                </c:pt>
                <c:pt idx="65">
                  <c:v>2.1474609375</c:v>
                </c:pt>
                <c:pt idx="66">
                  <c:v>2.16015625</c:v>
                </c:pt>
                <c:pt idx="67">
                  <c:v>2.171875</c:v>
                </c:pt>
                <c:pt idx="68">
                  <c:v>2.18359375</c:v>
                </c:pt>
                <c:pt idx="69">
                  <c:v>2.1953125</c:v>
                </c:pt>
                <c:pt idx="70">
                  <c:v>2.20703125</c:v>
                </c:pt>
                <c:pt idx="71">
                  <c:v>2.2197265625</c:v>
                </c:pt>
                <c:pt idx="72">
                  <c:v>2.2314453125</c:v>
                </c:pt>
                <c:pt idx="73">
                  <c:v>2.2431640625</c:v>
                </c:pt>
                <c:pt idx="74">
                  <c:v>2.2548828125</c:v>
                </c:pt>
                <c:pt idx="75">
                  <c:v>2.2666015625</c:v>
                </c:pt>
                <c:pt idx="76">
                  <c:v>2.279296875</c:v>
                </c:pt>
                <c:pt idx="77">
                  <c:v>2.291015625</c:v>
                </c:pt>
                <c:pt idx="78">
                  <c:v>2.302734375</c:v>
                </c:pt>
                <c:pt idx="79">
                  <c:v>2.314453124999996</c:v>
                </c:pt>
                <c:pt idx="80">
                  <c:v>2.326171875</c:v>
                </c:pt>
                <c:pt idx="81">
                  <c:v>2.337890625</c:v>
                </c:pt>
                <c:pt idx="82">
                  <c:v>2.3505859375</c:v>
                </c:pt>
                <c:pt idx="83">
                  <c:v>2.3623046875</c:v>
                </c:pt>
                <c:pt idx="84">
                  <c:v>2.3740234375</c:v>
                </c:pt>
                <c:pt idx="85">
                  <c:v>2.385742187499999</c:v>
                </c:pt>
                <c:pt idx="86">
                  <c:v>2.397460937499999</c:v>
                </c:pt>
                <c:pt idx="87">
                  <c:v>2.41015625</c:v>
                </c:pt>
                <c:pt idx="88">
                  <c:v>2.421875</c:v>
                </c:pt>
                <c:pt idx="89">
                  <c:v>2.43359375</c:v>
                </c:pt>
                <c:pt idx="90">
                  <c:v>2.4453125</c:v>
                </c:pt>
                <c:pt idx="91">
                  <c:v>2.45703125</c:v>
                </c:pt>
                <c:pt idx="92">
                  <c:v>2.4697265625</c:v>
                </c:pt>
                <c:pt idx="93">
                  <c:v>2.4814453125</c:v>
                </c:pt>
                <c:pt idx="94">
                  <c:v>2.4931640625</c:v>
                </c:pt>
                <c:pt idx="95">
                  <c:v>2.5048828125</c:v>
                </c:pt>
                <c:pt idx="96">
                  <c:v>2.5166015625</c:v>
                </c:pt>
                <c:pt idx="97">
                  <c:v>2.5283203125</c:v>
                </c:pt>
                <c:pt idx="98">
                  <c:v>2.541015625</c:v>
                </c:pt>
                <c:pt idx="99">
                  <c:v>2.552734375</c:v>
                </c:pt>
                <c:pt idx="100">
                  <c:v>2.564453125</c:v>
                </c:pt>
                <c:pt idx="101">
                  <c:v>2.576171875</c:v>
                </c:pt>
                <c:pt idx="102">
                  <c:v>2.587890625</c:v>
                </c:pt>
                <c:pt idx="103">
                  <c:v>2.6005859375</c:v>
                </c:pt>
                <c:pt idx="104">
                  <c:v>2.6123046875</c:v>
                </c:pt>
                <c:pt idx="105">
                  <c:v>2.6240234375</c:v>
                </c:pt>
                <c:pt idx="106">
                  <c:v>2.635742187499999</c:v>
                </c:pt>
                <c:pt idx="107">
                  <c:v>2.6474609375</c:v>
                </c:pt>
                <c:pt idx="108">
                  <c:v>2.66015625</c:v>
                </c:pt>
                <c:pt idx="109">
                  <c:v>2.671874999999999</c:v>
                </c:pt>
                <c:pt idx="110">
                  <c:v>2.68359375</c:v>
                </c:pt>
                <c:pt idx="111">
                  <c:v>2.6953125</c:v>
                </c:pt>
                <c:pt idx="112">
                  <c:v>2.70703125</c:v>
                </c:pt>
                <c:pt idx="113">
                  <c:v>2.71875</c:v>
                </c:pt>
                <c:pt idx="114">
                  <c:v>2.731445312499999</c:v>
                </c:pt>
                <c:pt idx="115">
                  <c:v>2.7431640625</c:v>
                </c:pt>
                <c:pt idx="116">
                  <c:v>2.7548828125</c:v>
                </c:pt>
                <c:pt idx="117">
                  <c:v>2.7666015625</c:v>
                </c:pt>
                <c:pt idx="118">
                  <c:v>2.7783203125</c:v>
                </c:pt>
                <c:pt idx="119">
                  <c:v>2.791015624999999</c:v>
                </c:pt>
                <c:pt idx="120">
                  <c:v>2.802734375</c:v>
                </c:pt>
                <c:pt idx="121">
                  <c:v>2.814453124999996</c:v>
                </c:pt>
                <c:pt idx="122">
                  <c:v>2.826171875</c:v>
                </c:pt>
                <c:pt idx="123">
                  <c:v>2.837890625</c:v>
                </c:pt>
                <c:pt idx="124">
                  <c:v>2.8505859375</c:v>
                </c:pt>
                <c:pt idx="125">
                  <c:v>2.8623046875</c:v>
                </c:pt>
                <c:pt idx="126">
                  <c:v>2.8740234375</c:v>
                </c:pt>
                <c:pt idx="127">
                  <c:v>2.885742187499999</c:v>
                </c:pt>
                <c:pt idx="128">
                  <c:v>2.897460937499999</c:v>
                </c:pt>
                <c:pt idx="129">
                  <c:v>2.9091796875</c:v>
                </c:pt>
                <c:pt idx="130">
                  <c:v>2.921875</c:v>
                </c:pt>
                <c:pt idx="131">
                  <c:v>2.93359375</c:v>
                </c:pt>
                <c:pt idx="132">
                  <c:v>2.9453125</c:v>
                </c:pt>
                <c:pt idx="133">
                  <c:v>2.95703125</c:v>
                </c:pt>
                <c:pt idx="134">
                  <c:v>2.96875</c:v>
                </c:pt>
                <c:pt idx="135">
                  <c:v>2.9814453125</c:v>
                </c:pt>
                <c:pt idx="136">
                  <c:v>2.9931640625</c:v>
                </c:pt>
                <c:pt idx="137">
                  <c:v>3.0048828125</c:v>
                </c:pt>
                <c:pt idx="138">
                  <c:v>3.0166015625</c:v>
                </c:pt>
                <c:pt idx="139">
                  <c:v>3.0283203125</c:v>
                </c:pt>
                <c:pt idx="140">
                  <c:v>3.041015625</c:v>
                </c:pt>
                <c:pt idx="141">
                  <c:v>3.052734375</c:v>
                </c:pt>
                <c:pt idx="142">
                  <c:v>3.064453125</c:v>
                </c:pt>
                <c:pt idx="143">
                  <c:v>3.076171875</c:v>
                </c:pt>
                <c:pt idx="144">
                  <c:v>3.087890625</c:v>
                </c:pt>
                <c:pt idx="145">
                  <c:v>3.099609375</c:v>
                </c:pt>
                <c:pt idx="146">
                  <c:v>3.1123046875</c:v>
                </c:pt>
                <c:pt idx="147">
                  <c:v>3.1240234375</c:v>
                </c:pt>
                <c:pt idx="148">
                  <c:v>3.1357421875</c:v>
                </c:pt>
                <c:pt idx="149">
                  <c:v>3.1474609375</c:v>
                </c:pt>
                <c:pt idx="150">
                  <c:v>3.1591796875</c:v>
                </c:pt>
                <c:pt idx="151">
                  <c:v>3.171875</c:v>
                </c:pt>
                <c:pt idx="152">
                  <c:v>3.18359375</c:v>
                </c:pt>
                <c:pt idx="153">
                  <c:v>3.1953125</c:v>
                </c:pt>
                <c:pt idx="154">
                  <c:v>3.20703125</c:v>
                </c:pt>
                <c:pt idx="155">
                  <c:v>3.21875</c:v>
                </c:pt>
                <c:pt idx="156">
                  <c:v>3.2314453125</c:v>
                </c:pt>
                <c:pt idx="157">
                  <c:v>3.2431640625</c:v>
                </c:pt>
                <c:pt idx="158">
                  <c:v>3.2548828125</c:v>
                </c:pt>
                <c:pt idx="159">
                  <c:v>3.2666015625</c:v>
                </c:pt>
                <c:pt idx="160">
                  <c:v>3.2783203125</c:v>
                </c:pt>
                <c:pt idx="161">
                  <c:v>3.2900390625</c:v>
                </c:pt>
                <c:pt idx="162">
                  <c:v>3.302734375</c:v>
                </c:pt>
                <c:pt idx="163">
                  <c:v>3.314453124999996</c:v>
                </c:pt>
                <c:pt idx="164">
                  <c:v>3.326171875</c:v>
                </c:pt>
                <c:pt idx="165">
                  <c:v>3.337890625</c:v>
                </c:pt>
                <c:pt idx="166">
                  <c:v>3.349609375</c:v>
                </c:pt>
                <c:pt idx="167">
                  <c:v>3.3623046875</c:v>
                </c:pt>
                <c:pt idx="168">
                  <c:v>3.3740234375</c:v>
                </c:pt>
                <c:pt idx="169">
                  <c:v>3.385742187499999</c:v>
                </c:pt>
                <c:pt idx="170">
                  <c:v>3.397460937499999</c:v>
                </c:pt>
                <c:pt idx="171">
                  <c:v>3.4091796875</c:v>
                </c:pt>
                <c:pt idx="172">
                  <c:v>3.421875</c:v>
                </c:pt>
                <c:pt idx="173">
                  <c:v>3.43359375</c:v>
                </c:pt>
                <c:pt idx="174">
                  <c:v>3.4453125</c:v>
                </c:pt>
                <c:pt idx="175">
                  <c:v>3.45703125</c:v>
                </c:pt>
                <c:pt idx="176">
                  <c:v>3.46875</c:v>
                </c:pt>
                <c:pt idx="177">
                  <c:v>3.48046875</c:v>
                </c:pt>
                <c:pt idx="178">
                  <c:v>3.4931640625</c:v>
                </c:pt>
                <c:pt idx="179">
                  <c:v>3.5048828125</c:v>
                </c:pt>
                <c:pt idx="180">
                  <c:v>3.5166015625</c:v>
                </c:pt>
                <c:pt idx="181">
                  <c:v>3.5283203125</c:v>
                </c:pt>
                <c:pt idx="182">
                  <c:v>3.5400390625</c:v>
                </c:pt>
                <c:pt idx="183">
                  <c:v>3.552734375</c:v>
                </c:pt>
                <c:pt idx="184">
                  <c:v>3.564453125</c:v>
                </c:pt>
                <c:pt idx="185">
                  <c:v>3.576171875</c:v>
                </c:pt>
                <c:pt idx="186">
                  <c:v>3.587890625</c:v>
                </c:pt>
                <c:pt idx="187">
                  <c:v>3.599609375</c:v>
                </c:pt>
                <c:pt idx="188">
                  <c:v>3.6123046875</c:v>
                </c:pt>
                <c:pt idx="189">
                  <c:v>3.6240234375</c:v>
                </c:pt>
                <c:pt idx="190">
                  <c:v>3.635742187499999</c:v>
                </c:pt>
                <c:pt idx="191">
                  <c:v>3.6474609375</c:v>
                </c:pt>
                <c:pt idx="192">
                  <c:v>3.6591796875</c:v>
                </c:pt>
                <c:pt idx="193">
                  <c:v>3.670898437499999</c:v>
                </c:pt>
                <c:pt idx="194">
                  <c:v>3.68359375</c:v>
                </c:pt>
                <c:pt idx="195">
                  <c:v>3.6953125</c:v>
                </c:pt>
                <c:pt idx="196">
                  <c:v>3.70703125</c:v>
                </c:pt>
                <c:pt idx="197">
                  <c:v>3.71875</c:v>
                </c:pt>
                <c:pt idx="198">
                  <c:v>3.73046875</c:v>
                </c:pt>
                <c:pt idx="199">
                  <c:v>3.7431640625</c:v>
                </c:pt>
                <c:pt idx="200">
                  <c:v>3.7548828125</c:v>
                </c:pt>
                <c:pt idx="201">
                  <c:v>3.7666015625</c:v>
                </c:pt>
                <c:pt idx="202">
                  <c:v>3.7783203125</c:v>
                </c:pt>
                <c:pt idx="203">
                  <c:v>3.7900390625</c:v>
                </c:pt>
                <c:pt idx="204">
                  <c:v>3.802734375</c:v>
                </c:pt>
                <c:pt idx="205">
                  <c:v>3.814453124999996</c:v>
                </c:pt>
                <c:pt idx="206">
                  <c:v>3.826171875</c:v>
                </c:pt>
                <c:pt idx="207">
                  <c:v>3.837890625</c:v>
                </c:pt>
                <c:pt idx="208">
                  <c:v>3.849609375</c:v>
                </c:pt>
                <c:pt idx="209">
                  <c:v>3.861328124999999</c:v>
                </c:pt>
                <c:pt idx="210">
                  <c:v>3.8740234375</c:v>
                </c:pt>
                <c:pt idx="211">
                  <c:v>3.885742187499999</c:v>
                </c:pt>
                <c:pt idx="212">
                  <c:v>3.897460937499999</c:v>
                </c:pt>
                <c:pt idx="213">
                  <c:v>3.9091796875</c:v>
                </c:pt>
                <c:pt idx="214">
                  <c:v>3.9208984375</c:v>
                </c:pt>
                <c:pt idx="215">
                  <c:v>3.93359375</c:v>
                </c:pt>
                <c:pt idx="216">
                  <c:v>3.9453125</c:v>
                </c:pt>
                <c:pt idx="217">
                  <c:v>3.95703125</c:v>
                </c:pt>
                <c:pt idx="218">
                  <c:v>3.96875</c:v>
                </c:pt>
                <c:pt idx="219">
                  <c:v>3.98046875</c:v>
                </c:pt>
                <c:pt idx="220">
                  <c:v>3.9931640625</c:v>
                </c:pt>
                <c:pt idx="221">
                  <c:v>4.004882812499993</c:v>
                </c:pt>
                <c:pt idx="222">
                  <c:v>4.0166015625</c:v>
                </c:pt>
                <c:pt idx="223">
                  <c:v>4.0283203125</c:v>
                </c:pt>
                <c:pt idx="224">
                  <c:v>4.0400390625</c:v>
                </c:pt>
                <c:pt idx="225">
                  <c:v>4.0517578125</c:v>
                </c:pt>
                <c:pt idx="226">
                  <c:v>4.064453125</c:v>
                </c:pt>
                <c:pt idx="227">
                  <c:v>4.076171875</c:v>
                </c:pt>
                <c:pt idx="228">
                  <c:v>4.087890625</c:v>
                </c:pt>
                <c:pt idx="229">
                  <c:v>4.099609375</c:v>
                </c:pt>
                <c:pt idx="230">
                  <c:v>4.111328125</c:v>
                </c:pt>
                <c:pt idx="231">
                  <c:v>4.124023437499993</c:v>
                </c:pt>
                <c:pt idx="232">
                  <c:v>4.1357421875</c:v>
                </c:pt>
                <c:pt idx="233">
                  <c:v>4.147460937499993</c:v>
                </c:pt>
                <c:pt idx="234">
                  <c:v>4.1591796875</c:v>
                </c:pt>
                <c:pt idx="235">
                  <c:v>4.1708984375</c:v>
                </c:pt>
                <c:pt idx="236">
                  <c:v>4.18359375</c:v>
                </c:pt>
                <c:pt idx="237">
                  <c:v>4.195312499999996</c:v>
                </c:pt>
                <c:pt idx="238">
                  <c:v>4.207031249999993</c:v>
                </c:pt>
                <c:pt idx="239">
                  <c:v>4.21875</c:v>
                </c:pt>
                <c:pt idx="240">
                  <c:v>4.23046875</c:v>
                </c:pt>
                <c:pt idx="241">
                  <c:v>4.242187499999996</c:v>
                </c:pt>
                <c:pt idx="242">
                  <c:v>4.254882812499993</c:v>
                </c:pt>
                <c:pt idx="243">
                  <c:v>4.2666015625</c:v>
                </c:pt>
                <c:pt idx="244">
                  <c:v>4.2783203125</c:v>
                </c:pt>
                <c:pt idx="245">
                  <c:v>4.2900390625</c:v>
                </c:pt>
                <c:pt idx="246">
                  <c:v>4.3017578125</c:v>
                </c:pt>
                <c:pt idx="247">
                  <c:v>4.314453125</c:v>
                </c:pt>
                <c:pt idx="248">
                  <c:v>4.326171874999993</c:v>
                </c:pt>
                <c:pt idx="249">
                  <c:v>4.337890625</c:v>
                </c:pt>
                <c:pt idx="250">
                  <c:v>4.349609375</c:v>
                </c:pt>
                <c:pt idx="251">
                  <c:v>4.361328125</c:v>
                </c:pt>
                <c:pt idx="252">
                  <c:v>4.3740234375</c:v>
                </c:pt>
                <c:pt idx="253">
                  <c:v>4.3857421875</c:v>
                </c:pt>
                <c:pt idx="254">
                  <c:v>4.397460937499991</c:v>
                </c:pt>
                <c:pt idx="255">
                  <c:v>4.4091796875</c:v>
                </c:pt>
                <c:pt idx="256">
                  <c:v>4.4208984375</c:v>
                </c:pt>
                <c:pt idx="257">
                  <c:v>4.4326171875</c:v>
                </c:pt>
                <c:pt idx="258">
                  <c:v>4.4453125</c:v>
                </c:pt>
                <c:pt idx="259">
                  <c:v>4.457031249999993</c:v>
                </c:pt>
                <c:pt idx="260">
                  <c:v>4.46875</c:v>
                </c:pt>
                <c:pt idx="261">
                  <c:v>4.48046875</c:v>
                </c:pt>
                <c:pt idx="262">
                  <c:v>4.492187499999996</c:v>
                </c:pt>
                <c:pt idx="263">
                  <c:v>4.504882812499993</c:v>
                </c:pt>
                <c:pt idx="264">
                  <c:v>4.5166015625</c:v>
                </c:pt>
                <c:pt idx="265">
                  <c:v>4.5283203125</c:v>
                </c:pt>
                <c:pt idx="266">
                  <c:v>4.5400390625</c:v>
                </c:pt>
                <c:pt idx="267">
                  <c:v>4.5517578125</c:v>
                </c:pt>
                <c:pt idx="268">
                  <c:v>4.564453125</c:v>
                </c:pt>
                <c:pt idx="269">
                  <c:v>4.576171875</c:v>
                </c:pt>
                <c:pt idx="270">
                  <c:v>4.587890625</c:v>
                </c:pt>
                <c:pt idx="271">
                  <c:v>4.599609375</c:v>
                </c:pt>
                <c:pt idx="272">
                  <c:v>4.611328125</c:v>
                </c:pt>
                <c:pt idx="273">
                  <c:v>4.623046874999991</c:v>
                </c:pt>
                <c:pt idx="274">
                  <c:v>4.6357421875</c:v>
                </c:pt>
                <c:pt idx="275">
                  <c:v>4.647460937499991</c:v>
                </c:pt>
                <c:pt idx="276">
                  <c:v>4.6591796875</c:v>
                </c:pt>
                <c:pt idx="277">
                  <c:v>4.6708984375</c:v>
                </c:pt>
                <c:pt idx="278">
                  <c:v>4.6826171875</c:v>
                </c:pt>
                <c:pt idx="279">
                  <c:v>4.695312499999995</c:v>
                </c:pt>
                <c:pt idx="280">
                  <c:v>4.707031249999991</c:v>
                </c:pt>
                <c:pt idx="281">
                  <c:v>4.71875</c:v>
                </c:pt>
                <c:pt idx="282">
                  <c:v>4.73046875</c:v>
                </c:pt>
                <c:pt idx="283">
                  <c:v>4.742187499999995</c:v>
                </c:pt>
                <c:pt idx="284">
                  <c:v>4.754882812499991</c:v>
                </c:pt>
                <c:pt idx="285">
                  <c:v>4.7666015625</c:v>
                </c:pt>
                <c:pt idx="286">
                  <c:v>4.7783203125</c:v>
                </c:pt>
                <c:pt idx="287">
                  <c:v>4.7900390625</c:v>
                </c:pt>
                <c:pt idx="288">
                  <c:v>4.8017578125</c:v>
                </c:pt>
                <c:pt idx="289">
                  <c:v>4.813476562499993</c:v>
                </c:pt>
                <c:pt idx="290">
                  <c:v>4.826171874999993</c:v>
                </c:pt>
                <c:pt idx="291">
                  <c:v>4.837890625</c:v>
                </c:pt>
                <c:pt idx="292">
                  <c:v>4.849609375</c:v>
                </c:pt>
                <c:pt idx="293">
                  <c:v>4.861328125</c:v>
                </c:pt>
                <c:pt idx="294">
                  <c:v>4.873046875</c:v>
                </c:pt>
                <c:pt idx="295">
                  <c:v>4.8857421875</c:v>
                </c:pt>
                <c:pt idx="296">
                  <c:v>4.897460937499991</c:v>
                </c:pt>
                <c:pt idx="297">
                  <c:v>4.9091796875</c:v>
                </c:pt>
                <c:pt idx="298">
                  <c:v>4.9208984375</c:v>
                </c:pt>
                <c:pt idx="299">
                  <c:v>4.9326171875</c:v>
                </c:pt>
                <c:pt idx="300">
                  <c:v>4.9453125</c:v>
                </c:pt>
                <c:pt idx="301">
                  <c:v>4.957031249999993</c:v>
                </c:pt>
                <c:pt idx="302">
                  <c:v>4.96875</c:v>
                </c:pt>
                <c:pt idx="303">
                  <c:v>4.98046875</c:v>
                </c:pt>
                <c:pt idx="304">
                  <c:v>4.992187499999996</c:v>
                </c:pt>
                <c:pt idx="305">
                  <c:v>5.003906249999993</c:v>
                </c:pt>
                <c:pt idx="306">
                  <c:v>5.0166015625</c:v>
                </c:pt>
                <c:pt idx="307">
                  <c:v>5.0283203125</c:v>
                </c:pt>
                <c:pt idx="308">
                  <c:v>5.0400390625</c:v>
                </c:pt>
                <c:pt idx="309">
                  <c:v>5.0517578125</c:v>
                </c:pt>
                <c:pt idx="310">
                  <c:v>5.063476562499993</c:v>
                </c:pt>
                <c:pt idx="311">
                  <c:v>5.076171875</c:v>
                </c:pt>
                <c:pt idx="312">
                  <c:v>5.087890625</c:v>
                </c:pt>
                <c:pt idx="313">
                  <c:v>5.099609375</c:v>
                </c:pt>
                <c:pt idx="314">
                  <c:v>5.111328125</c:v>
                </c:pt>
                <c:pt idx="315">
                  <c:v>5.123046874999993</c:v>
                </c:pt>
                <c:pt idx="316">
                  <c:v>5.1357421875</c:v>
                </c:pt>
                <c:pt idx="317">
                  <c:v>5.147460937499993</c:v>
                </c:pt>
                <c:pt idx="318">
                  <c:v>5.1591796875</c:v>
                </c:pt>
                <c:pt idx="319">
                  <c:v>5.1708984375</c:v>
                </c:pt>
                <c:pt idx="320">
                  <c:v>5.1826171875</c:v>
                </c:pt>
                <c:pt idx="321">
                  <c:v>5.194335937499987</c:v>
                </c:pt>
                <c:pt idx="322">
                  <c:v>5.207031249999993</c:v>
                </c:pt>
                <c:pt idx="323">
                  <c:v>5.21875</c:v>
                </c:pt>
                <c:pt idx="324">
                  <c:v>5.23046875</c:v>
                </c:pt>
                <c:pt idx="325">
                  <c:v>5.242187499999996</c:v>
                </c:pt>
                <c:pt idx="326">
                  <c:v>5.253906249999993</c:v>
                </c:pt>
                <c:pt idx="327">
                  <c:v>5.2666015625</c:v>
                </c:pt>
                <c:pt idx="328">
                  <c:v>5.2783203125</c:v>
                </c:pt>
                <c:pt idx="329">
                  <c:v>5.2900390625</c:v>
                </c:pt>
                <c:pt idx="330">
                  <c:v>5.3017578125</c:v>
                </c:pt>
                <c:pt idx="331">
                  <c:v>5.313476562499993</c:v>
                </c:pt>
                <c:pt idx="332">
                  <c:v>5.326171874999993</c:v>
                </c:pt>
                <c:pt idx="333">
                  <c:v>5.337890625</c:v>
                </c:pt>
                <c:pt idx="334">
                  <c:v>5.349609375</c:v>
                </c:pt>
                <c:pt idx="335">
                  <c:v>5.361328125</c:v>
                </c:pt>
                <c:pt idx="336">
                  <c:v>5.373046875</c:v>
                </c:pt>
                <c:pt idx="337">
                  <c:v>5.384765625</c:v>
                </c:pt>
                <c:pt idx="338">
                  <c:v>5.397460937499991</c:v>
                </c:pt>
                <c:pt idx="339">
                  <c:v>5.4091796875</c:v>
                </c:pt>
                <c:pt idx="340">
                  <c:v>5.4208984375</c:v>
                </c:pt>
                <c:pt idx="341">
                  <c:v>5.4326171875</c:v>
                </c:pt>
                <c:pt idx="342">
                  <c:v>5.444335937499993</c:v>
                </c:pt>
                <c:pt idx="343">
                  <c:v>5.457031249999993</c:v>
                </c:pt>
                <c:pt idx="344">
                  <c:v>5.46875</c:v>
                </c:pt>
                <c:pt idx="345">
                  <c:v>5.48046875</c:v>
                </c:pt>
                <c:pt idx="346">
                  <c:v>5.492187499999996</c:v>
                </c:pt>
                <c:pt idx="347">
                  <c:v>5.503906249999993</c:v>
                </c:pt>
                <c:pt idx="348">
                  <c:v>5.5166015625</c:v>
                </c:pt>
                <c:pt idx="349">
                  <c:v>5.5283203125</c:v>
                </c:pt>
                <c:pt idx="350">
                  <c:v>5.5400390625</c:v>
                </c:pt>
                <c:pt idx="351">
                  <c:v>5.5517578125</c:v>
                </c:pt>
                <c:pt idx="352">
                  <c:v>5.563476562499993</c:v>
                </c:pt>
                <c:pt idx="353">
                  <c:v>5.5751953125</c:v>
                </c:pt>
                <c:pt idx="354">
                  <c:v>5.587890625</c:v>
                </c:pt>
                <c:pt idx="355">
                  <c:v>5.599609375</c:v>
                </c:pt>
                <c:pt idx="356">
                  <c:v>5.611328125</c:v>
                </c:pt>
                <c:pt idx="357">
                  <c:v>5.623046874999991</c:v>
                </c:pt>
                <c:pt idx="358">
                  <c:v>5.634765625</c:v>
                </c:pt>
                <c:pt idx="359">
                  <c:v>5.647460937499991</c:v>
                </c:pt>
                <c:pt idx="360">
                  <c:v>5.6591796875</c:v>
                </c:pt>
                <c:pt idx="361">
                  <c:v>5.6708984375</c:v>
                </c:pt>
                <c:pt idx="362">
                  <c:v>5.6826171875</c:v>
                </c:pt>
                <c:pt idx="363">
                  <c:v>5.694335937499985</c:v>
                </c:pt>
                <c:pt idx="364">
                  <c:v>5.707031249999991</c:v>
                </c:pt>
                <c:pt idx="365">
                  <c:v>5.71875</c:v>
                </c:pt>
                <c:pt idx="366">
                  <c:v>5.73046875</c:v>
                </c:pt>
                <c:pt idx="367">
                  <c:v>5.742187499999995</c:v>
                </c:pt>
                <c:pt idx="368">
                  <c:v>5.753906249999991</c:v>
                </c:pt>
                <c:pt idx="369">
                  <c:v>5.765625</c:v>
                </c:pt>
                <c:pt idx="370">
                  <c:v>5.7783203125</c:v>
                </c:pt>
                <c:pt idx="371">
                  <c:v>5.7900390625</c:v>
                </c:pt>
                <c:pt idx="372">
                  <c:v>5.8017578125</c:v>
                </c:pt>
                <c:pt idx="373">
                  <c:v>5.813476562499993</c:v>
                </c:pt>
                <c:pt idx="374">
                  <c:v>5.825195312499993</c:v>
                </c:pt>
                <c:pt idx="375">
                  <c:v>5.837890625</c:v>
                </c:pt>
                <c:pt idx="376">
                  <c:v>5.849609375</c:v>
                </c:pt>
                <c:pt idx="377">
                  <c:v>5.861328125</c:v>
                </c:pt>
                <c:pt idx="378">
                  <c:v>5.873046875</c:v>
                </c:pt>
                <c:pt idx="379">
                  <c:v>5.884765625</c:v>
                </c:pt>
                <c:pt idx="380">
                  <c:v>5.897460937499991</c:v>
                </c:pt>
                <c:pt idx="381">
                  <c:v>5.9091796875</c:v>
                </c:pt>
                <c:pt idx="382">
                  <c:v>5.9208984375</c:v>
                </c:pt>
                <c:pt idx="383">
                  <c:v>5.9326171875</c:v>
                </c:pt>
                <c:pt idx="384">
                  <c:v>5.944335937499993</c:v>
                </c:pt>
                <c:pt idx="385">
                  <c:v>5.9560546875</c:v>
                </c:pt>
                <c:pt idx="386">
                  <c:v>5.96875</c:v>
                </c:pt>
                <c:pt idx="387">
                  <c:v>5.98046875</c:v>
                </c:pt>
                <c:pt idx="388">
                  <c:v>5.992187499999996</c:v>
                </c:pt>
                <c:pt idx="389">
                  <c:v>6.003906249999993</c:v>
                </c:pt>
                <c:pt idx="390">
                  <c:v>6.015625</c:v>
                </c:pt>
                <c:pt idx="391">
                  <c:v>6.0283203125</c:v>
                </c:pt>
                <c:pt idx="392">
                  <c:v>6.0400390625</c:v>
                </c:pt>
                <c:pt idx="393">
                  <c:v>6.0517578125</c:v>
                </c:pt>
                <c:pt idx="394">
                  <c:v>6.063476562499993</c:v>
                </c:pt>
                <c:pt idx="395">
                  <c:v>6.0751953125</c:v>
                </c:pt>
                <c:pt idx="396">
                  <c:v>6.087890625</c:v>
                </c:pt>
                <c:pt idx="397">
                  <c:v>6.099609375</c:v>
                </c:pt>
                <c:pt idx="398">
                  <c:v>6.111328125</c:v>
                </c:pt>
                <c:pt idx="399">
                  <c:v>6.123046874999993</c:v>
                </c:pt>
                <c:pt idx="400">
                  <c:v>6.134765625</c:v>
                </c:pt>
                <c:pt idx="401">
                  <c:v>6.146484374999993</c:v>
                </c:pt>
                <c:pt idx="402">
                  <c:v>6.1591796875</c:v>
                </c:pt>
                <c:pt idx="403">
                  <c:v>6.1708984375</c:v>
                </c:pt>
                <c:pt idx="404">
                  <c:v>6.1826171875</c:v>
                </c:pt>
                <c:pt idx="405">
                  <c:v>6.194335937499987</c:v>
                </c:pt>
                <c:pt idx="406">
                  <c:v>6.2060546875</c:v>
                </c:pt>
                <c:pt idx="407">
                  <c:v>6.21875</c:v>
                </c:pt>
                <c:pt idx="408">
                  <c:v>6.23046875</c:v>
                </c:pt>
                <c:pt idx="409">
                  <c:v>6.242187499999996</c:v>
                </c:pt>
                <c:pt idx="410">
                  <c:v>6.253906249999993</c:v>
                </c:pt>
                <c:pt idx="411">
                  <c:v>6.265625</c:v>
                </c:pt>
                <c:pt idx="412">
                  <c:v>6.2783203125</c:v>
                </c:pt>
                <c:pt idx="413">
                  <c:v>6.2900390625</c:v>
                </c:pt>
                <c:pt idx="414">
                  <c:v>6.3017578125</c:v>
                </c:pt>
                <c:pt idx="415">
                  <c:v>6.313476562499993</c:v>
                </c:pt>
                <c:pt idx="416">
                  <c:v>6.325195312499993</c:v>
                </c:pt>
                <c:pt idx="417">
                  <c:v>6.336914062499993</c:v>
                </c:pt>
                <c:pt idx="418">
                  <c:v>6.349609375</c:v>
                </c:pt>
                <c:pt idx="419">
                  <c:v>6.361328125</c:v>
                </c:pt>
                <c:pt idx="420">
                  <c:v>6.373046875</c:v>
                </c:pt>
                <c:pt idx="421">
                  <c:v>6.384765625</c:v>
                </c:pt>
                <c:pt idx="422">
                  <c:v>6.396484374999991</c:v>
                </c:pt>
                <c:pt idx="423">
                  <c:v>6.4091796875</c:v>
                </c:pt>
                <c:pt idx="424">
                  <c:v>6.4208984375</c:v>
                </c:pt>
                <c:pt idx="425">
                  <c:v>6.4326171875</c:v>
                </c:pt>
                <c:pt idx="426">
                  <c:v>6.444335937499993</c:v>
                </c:pt>
                <c:pt idx="427">
                  <c:v>6.4560546875</c:v>
                </c:pt>
                <c:pt idx="428">
                  <c:v>6.46875</c:v>
                </c:pt>
                <c:pt idx="429">
                  <c:v>6.48046875</c:v>
                </c:pt>
                <c:pt idx="430">
                  <c:v>6.492187499999996</c:v>
                </c:pt>
                <c:pt idx="431">
                  <c:v>6.503906249999993</c:v>
                </c:pt>
                <c:pt idx="432">
                  <c:v>6.515625</c:v>
                </c:pt>
                <c:pt idx="433">
                  <c:v>6.52734375</c:v>
                </c:pt>
                <c:pt idx="434">
                  <c:v>6.5400390625</c:v>
                </c:pt>
                <c:pt idx="435">
                  <c:v>6.5517578125</c:v>
                </c:pt>
                <c:pt idx="436">
                  <c:v>6.563476562499993</c:v>
                </c:pt>
                <c:pt idx="437">
                  <c:v>6.5751953125</c:v>
                </c:pt>
                <c:pt idx="438">
                  <c:v>6.586914062499993</c:v>
                </c:pt>
                <c:pt idx="439">
                  <c:v>6.599609375</c:v>
                </c:pt>
                <c:pt idx="440">
                  <c:v>6.611328125</c:v>
                </c:pt>
                <c:pt idx="441">
                  <c:v>6.623046874999991</c:v>
                </c:pt>
                <c:pt idx="442">
                  <c:v>6.634765625</c:v>
                </c:pt>
                <c:pt idx="443">
                  <c:v>6.646484374999991</c:v>
                </c:pt>
                <c:pt idx="444">
                  <c:v>6.6591796875</c:v>
                </c:pt>
                <c:pt idx="445">
                  <c:v>6.6708984375</c:v>
                </c:pt>
                <c:pt idx="446">
                  <c:v>6.6826171875</c:v>
                </c:pt>
                <c:pt idx="447">
                  <c:v>6.694335937499985</c:v>
                </c:pt>
                <c:pt idx="448">
                  <c:v>6.7060546875</c:v>
                </c:pt>
                <c:pt idx="449">
                  <c:v>6.7177734375</c:v>
                </c:pt>
                <c:pt idx="450">
                  <c:v>6.73046875</c:v>
                </c:pt>
                <c:pt idx="451">
                  <c:v>6.742187499999995</c:v>
                </c:pt>
                <c:pt idx="452">
                  <c:v>6.753906249999991</c:v>
                </c:pt>
                <c:pt idx="453">
                  <c:v>6.765625</c:v>
                </c:pt>
                <c:pt idx="454">
                  <c:v>6.77734375</c:v>
                </c:pt>
                <c:pt idx="455">
                  <c:v>6.7900390625</c:v>
                </c:pt>
                <c:pt idx="456">
                  <c:v>6.8017578125</c:v>
                </c:pt>
                <c:pt idx="457">
                  <c:v>6.813476562499993</c:v>
                </c:pt>
                <c:pt idx="458">
                  <c:v>6.825195312499993</c:v>
                </c:pt>
                <c:pt idx="459">
                  <c:v>6.836914062499993</c:v>
                </c:pt>
                <c:pt idx="460">
                  <c:v>6.849609375</c:v>
                </c:pt>
                <c:pt idx="461">
                  <c:v>6.861328125</c:v>
                </c:pt>
                <c:pt idx="462">
                  <c:v>6.873046875</c:v>
                </c:pt>
                <c:pt idx="463">
                  <c:v>6.884765625</c:v>
                </c:pt>
                <c:pt idx="464">
                  <c:v>6.896484374999991</c:v>
                </c:pt>
                <c:pt idx="465">
                  <c:v>6.908203125</c:v>
                </c:pt>
                <c:pt idx="466">
                  <c:v>6.9208984375</c:v>
                </c:pt>
                <c:pt idx="467">
                  <c:v>6.9326171875</c:v>
                </c:pt>
                <c:pt idx="468">
                  <c:v>6.944335937499993</c:v>
                </c:pt>
                <c:pt idx="469">
                  <c:v>6.9560546875</c:v>
                </c:pt>
                <c:pt idx="470">
                  <c:v>6.9677734375</c:v>
                </c:pt>
                <c:pt idx="471">
                  <c:v>6.98046875</c:v>
                </c:pt>
                <c:pt idx="472">
                  <c:v>6.992187499999996</c:v>
                </c:pt>
                <c:pt idx="473">
                  <c:v>7.003906249999993</c:v>
                </c:pt>
                <c:pt idx="474">
                  <c:v>7.015625</c:v>
                </c:pt>
                <c:pt idx="475">
                  <c:v>7.02734375</c:v>
                </c:pt>
                <c:pt idx="476">
                  <c:v>7.0400390625</c:v>
                </c:pt>
                <c:pt idx="477">
                  <c:v>7.0517578125</c:v>
                </c:pt>
                <c:pt idx="478">
                  <c:v>7.063476562499993</c:v>
                </c:pt>
                <c:pt idx="479">
                  <c:v>7.0751953125</c:v>
                </c:pt>
                <c:pt idx="480">
                  <c:v>7.086914062499993</c:v>
                </c:pt>
                <c:pt idx="481">
                  <c:v>7.0986328125</c:v>
                </c:pt>
                <c:pt idx="482">
                  <c:v>7.111328125</c:v>
                </c:pt>
                <c:pt idx="483">
                  <c:v>7.123046874999993</c:v>
                </c:pt>
                <c:pt idx="484">
                  <c:v>7.134765625</c:v>
                </c:pt>
                <c:pt idx="485">
                  <c:v>7.146484374999993</c:v>
                </c:pt>
                <c:pt idx="486">
                  <c:v>7.158203125</c:v>
                </c:pt>
                <c:pt idx="487">
                  <c:v>7.1708984375</c:v>
                </c:pt>
                <c:pt idx="488">
                  <c:v>7.1826171875</c:v>
                </c:pt>
                <c:pt idx="489">
                  <c:v>7.194335937499987</c:v>
                </c:pt>
                <c:pt idx="490">
                  <c:v>7.2060546875</c:v>
                </c:pt>
                <c:pt idx="491">
                  <c:v>7.2177734375</c:v>
                </c:pt>
                <c:pt idx="492">
                  <c:v>7.23046875</c:v>
                </c:pt>
                <c:pt idx="493">
                  <c:v>7.242187499999996</c:v>
                </c:pt>
                <c:pt idx="494">
                  <c:v>7.253906249999993</c:v>
                </c:pt>
                <c:pt idx="495">
                  <c:v>7.265625</c:v>
                </c:pt>
                <c:pt idx="496">
                  <c:v>7.27734375</c:v>
                </c:pt>
                <c:pt idx="497">
                  <c:v>7.2890625</c:v>
                </c:pt>
                <c:pt idx="498">
                  <c:v>7.3017578125</c:v>
                </c:pt>
                <c:pt idx="499">
                  <c:v>7.313476562499993</c:v>
                </c:pt>
                <c:pt idx="500">
                  <c:v>7.325195312499993</c:v>
                </c:pt>
                <c:pt idx="501">
                  <c:v>7.336914062499993</c:v>
                </c:pt>
                <c:pt idx="502">
                  <c:v>7.3486328125</c:v>
                </c:pt>
                <c:pt idx="503">
                  <c:v>7.361328125</c:v>
                </c:pt>
                <c:pt idx="504">
                  <c:v>7.373046875</c:v>
                </c:pt>
                <c:pt idx="505">
                  <c:v>7.384765625</c:v>
                </c:pt>
                <c:pt idx="506">
                  <c:v>7.396484374999991</c:v>
                </c:pt>
                <c:pt idx="507">
                  <c:v>7.408203125</c:v>
                </c:pt>
                <c:pt idx="508">
                  <c:v>7.4208984375</c:v>
                </c:pt>
                <c:pt idx="509">
                  <c:v>7.4326171875</c:v>
                </c:pt>
                <c:pt idx="510">
                  <c:v>7.444335937499993</c:v>
                </c:pt>
                <c:pt idx="511">
                  <c:v>7.4560546875</c:v>
                </c:pt>
                <c:pt idx="512">
                  <c:v>7.4677734375</c:v>
                </c:pt>
                <c:pt idx="513">
                  <c:v>7.4794921875</c:v>
                </c:pt>
                <c:pt idx="514">
                  <c:v>7.492187499999996</c:v>
                </c:pt>
                <c:pt idx="515">
                  <c:v>7.503906249999993</c:v>
                </c:pt>
                <c:pt idx="516">
                  <c:v>7.515625</c:v>
                </c:pt>
                <c:pt idx="517">
                  <c:v>7.52734375</c:v>
                </c:pt>
                <c:pt idx="518">
                  <c:v>7.5390625</c:v>
                </c:pt>
                <c:pt idx="519">
                  <c:v>7.5517578125</c:v>
                </c:pt>
                <c:pt idx="520">
                  <c:v>7.563476562499993</c:v>
                </c:pt>
                <c:pt idx="521">
                  <c:v>7.5751953125</c:v>
                </c:pt>
                <c:pt idx="522">
                  <c:v>7.586914062499993</c:v>
                </c:pt>
                <c:pt idx="523">
                  <c:v>7.5986328125</c:v>
                </c:pt>
                <c:pt idx="524">
                  <c:v>7.611328125</c:v>
                </c:pt>
                <c:pt idx="525">
                  <c:v>7.623046874999991</c:v>
                </c:pt>
                <c:pt idx="526">
                  <c:v>7.634765625</c:v>
                </c:pt>
                <c:pt idx="527">
                  <c:v>7.646484374999991</c:v>
                </c:pt>
                <c:pt idx="528">
                  <c:v>7.658203125</c:v>
                </c:pt>
                <c:pt idx="529">
                  <c:v>7.669921874999991</c:v>
                </c:pt>
                <c:pt idx="530">
                  <c:v>7.6826171875</c:v>
                </c:pt>
                <c:pt idx="531">
                  <c:v>7.694335937499985</c:v>
                </c:pt>
                <c:pt idx="532">
                  <c:v>7.7060546875</c:v>
                </c:pt>
                <c:pt idx="533">
                  <c:v>7.7177734375</c:v>
                </c:pt>
                <c:pt idx="534">
                  <c:v>7.7294921875</c:v>
                </c:pt>
                <c:pt idx="535">
                  <c:v>7.742187499999995</c:v>
                </c:pt>
                <c:pt idx="536">
                  <c:v>7.753906249999991</c:v>
                </c:pt>
                <c:pt idx="537">
                  <c:v>7.765625</c:v>
                </c:pt>
                <c:pt idx="538">
                  <c:v>7.77734375</c:v>
                </c:pt>
                <c:pt idx="539">
                  <c:v>7.7890625</c:v>
                </c:pt>
                <c:pt idx="540">
                  <c:v>7.8017578125</c:v>
                </c:pt>
                <c:pt idx="541">
                  <c:v>7.813476562499993</c:v>
                </c:pt>
                <c:pt idx="542">
                  <c:v>7.825195312499993</c:v>
                </c:pt>
                <c:pt idx="543">
                  <c:v>7.836914062499993</c:v>
                </c:pt>
                <c:pt idx="544">
                  <c:v>7.8486328125</c:v>
                </c:pt>
                <c:pt idx="545">
                  <c:v>7.860351562499993</c:v>
                </c:pt>
                <c:pt idx="546">
                  <c:v>7.873046875</c:v>
                </c:pt>
                <c:pt idx="547">
                  <c:v>7.884765625</c:v>
                </c:pt>
                <c:pt idx="548">
                  <c:v>7.896484374999991</c:v>
                </c:pt>
                <c:pt idx="549">
                  <c:v>7.908203125</c:v>
                </c:pt>
                <c:pt idx="550">
                  <c:v>7.919921875</c:v>
                </c:pt>
                <c:pt idx="551">
                  <c:v>7.9326171875</c:v>
                </c:pt>
                <c:pt idx="552">
                  <c:v>7.944335937499993</c:v>
                </c:pt>
                <c:pt idx="553">
                  <c:v>7.9560546875</c:v>
                </c:pt>
                <c:pt idx="554">
                  <c:v>7.9677734375</c:v>
                </c:pt>
                <c:pt idx="555">
                  <c:v>7.9794921875</c:v>
                </c:pt>
                <c:pt idx="556">
                  <c:v>7.992187499999996</c:v>
                </c:pt>
                <c:pt idx="557">
                  <c:v>8.00390625</c:v>
                </c:pt>
                <c:pt idx="558">
                  <c:v>8.015625</c:v>
                </c:pt>
                <c:pt idx="559">
                  <c:v>8.027343749999998</c:v>
                </c:pt>
                <c:pt idx="560">
                  <c:v>8.0390625</c:v>
                </c:pt>
                <c:pt idx="561">
                  <c:v>8.05078125</c:v>
                </c:pt>
                <c:pt idx="562">
                  <c:v>8.0634765625</c:v>
                </c:pt>
                <c:pt idx="563">
                  <c:v>8.0751953125</c:v>
                </c:pt>
                <c:pt idx="564">
                  <c:v>8.0869140625</c:v>
                </c:pt>
                <c:pt idx="565">
                  <c:v>8.0986328125</c:v>
                </c:pt>
                <c:pt idx="566">
                  <c:v>8.110351562499998</c:v>
                </c:pt>
                <c:pt idx="567">
                  <c:v>8.123046875</c:v>
                </c:pt>
                <c:pt idx="568">
                  <c:v>8.134765624999998</c:v>
                </c:pt>
                <c:pt idx="569">
                  <c:v>8.146484375</c:v>
                </c:pt>
                <c:pt idx="570">
                  <c:v>8.158203124999998</c:v>
                </c:pt>
                <c:pt idx="571">
                  <c:v>8.169921875</c:v>
                </c:pt>
                <c:pt idx="572">
                  <c:v>8.1826171875</c:v>
                </c:pt>
                <c:pt idx="573">
                  <c:v>8.1943359375</c:v>
                </c:pt>
                <c:pt idx="574">
                  <c:v>8.2060546875</c:v>
                </c:pt>
                <c:pt idx="575">
                  <c:v>8.217773437499998</c:v>
                </c:pt>
                <c:pt idx="576">
                  <c:v>8.2294921875</c:v>
                </c:pt>
                <c:pt idx="577">
                  <c:v>8.241210937499998</c:v>
                </c:pt>
                <c:pt idx="578">
                  <c:v>8.25390625</c:v>
                </c:pt>
                <c:pt idx="579">
                  <c:v>8.265625</c:v>
                </c:pt>
                <c:pt idx="580">
                  <c:v>8.277343749999998</c:v>
                </c:pt>
                <c:pt idx="581">
                  <c:v>8.2890625</c:v>
                </c:pt>
                <c:pt idx="582">
                  <c:v>8.30078125</c:v>
                </c:pt>
                <c:pt idx="583">
                  <c:v>8.3134765625</c:v>
                </c:pt>
                <c:pt idx="584">
                  <c:v>8.3251953125</c:v>
                </c:pt>
                <c:pt idx="585">
                  <c:v>8.3369140625</c:v>
                </c:pt>
                <c:pt idx="586">
                  <c:v>8.3486328125</c:v>
                </c:pt>
                <c:pt idx="587">
                  <c:v>8.3603515625</c:v>
                </c:pt>
                <c:pt idx="588">
                  <c:v>8.373046875</c:v>
                </c:pt>
                <c:pt idx="589">
                  <c:v>8.384765625</c:v>
                </c:pt>
                <c:pt idx="590">
                  <c:v>8.396484375</c:v>
                </c:pt>
                <c:pt idx="591">
                  <c:v>8.408203124999998</c:v>
                </c:pt>
                <c:pt idx="592">
                  <c:v>8.419921875</c:v>
                </c:pt>
                <c:pt idx="593">
                  <c:v>8.431640625</c:v>
                </c:pt>
                <c:pt idx="594">
                  <c:v>8.4443359375</c:v>
                </c:pt>
                <c:pt idx="595">
                  <c:v>8.4560546875</c:v>
                </c:pt>
                <c:pt idx="596">
                  <c:v>8.4677734375</c:v>
                </c:pt>
                <c:pt idx="597">
                  <c:v>8.4794921875</c:v>
                </c:pt>
                <c:pt idx="598">
                  <c:v>8.4912109375</c:v>
                </c:pt>
                <c:pt idx="599">
                  <c:v>8.50390625</c:v>
                </c:pt>
                <c:pt idx="600">
                  <c:v>8.515625</c:v>
                </c:pt>
                <c:pt idx="601">
                  <c:v>8.527343749999998</c:v>
                </c:pt>
                <c:pt idx="602">
                  <c:v>8.5390625</c:v>
                </c:pt>
                <c:pt idx="603">
                  <c:v>8.55078125</c:v>
                </c:pt>
                <c:pt idx="604">
                  <c:v>8.5634765625</c:v>
                </c:pt>
                <c:pt idx="605">
                  <c:v>8.5751953125</c:v>
                </c:pt>
                <c:pt idx="606">
                  <c:v>8.5869140625</c:v>
                </c:pt>
                <c:pt idx="607">
                  <c:v>8.5986328125</c:v>
                </c:pt>
                <c:pt idx="608">
                  <c:v>8.610351562499998</c:v>
                </c:pt>
                <c:pt idx="609">
                  <c:v>8.6220703125</c:v>
                </c:pt>
                <c:pt idx="610">
                  <c:v>8.634765624999998</c:v>
                </c:pt>
                <c:pt idx="611">
                  <c:v>8.646484375</c:v>
                </c:pt>
                <c:pt idx="612">
                  <c:v>8.658203124999998</c:v>
                </c:pt>
                <c:pt idx="613">
                  <c:v>8.669921875</c:v>
                </c:pt>
                <c:pt idx="614">
                  <c:v>8.681640625</c:v>
                </c:pt>
                <c:pt idx="615">
                  <c:v>8.6943359375</c:v>
                </c:pt>
                <c:pt idx="616">
                  <c:v>8.7060546875</c:v>
                </c:pt>
                <c:pt idx="617">
                  <c:v>8.717773437499998</c:v>
                </c:pt>
                <c:pt idx="618">
                  <c:v>8.7294921875</c:v>
                </c:pt>
                <c:pt idx="619">
                  <c:v>8.741210937499998</c:v>
                </c:pt>
                <c:pt idx="620">
                  <c:v>8.75390625</c:v>
                </c:pt>
                <c:pt idx="621">
                  <c:v>8.765625</c:v>
                </c:pt>
                <c:pt idx="622">
                  <c:v>8.777343749999998</c:v>
                </c:pt>
                <c:pt idx="623">
                  <c:v>8.7890625</c:v>
                </c:pt>
                <c:pt idx="624">
                  <c:v>8.80078125</c:v>
                </c:pt>
                <c:pt idx="625">
                  <c:v>8.8125</c:v>
                </c:pt>
                <c:pt idx="626">
                  <c:v>8.8251953125</c:v>
                </c:pt>
                <c:pt idx="627">
                  <c:v>8.8369140625</c:v>
                </c:pt>
                <c:pt idx="628">
                  <c:v>8.8486328125</c:v>
                </c:pt>
                <c:pt idx="629">
                  <c:v>8.8603515625</c:v>
                </c:pt>
                <c:pt idx="630">
                  <c:v>8.8720703125</c:v>
                </c:pt>
                <c:pt idx="631">
                  <c:v>8.884765625</c:v>
                </c:pt>
                <c:pt idx="632">
                  <c:v>8.896484375</c:v>
                </c:pt>
                <c:pt idx="633">
                  <c:v>8.908203124999998</c:v>
                </c:pt>
                <c:pt idx="634">
                  <c:v>8.919921875</c:v>
                </c:pt>
                <c:pt idx="635">
                  <c:v>8.931640625</c:v>
                </c:pt>
                <c:pt idx="636">
                  <c:v>8.9443359375</c:v>
                </c:pt>
                <c:pt idx="637">
                  <c:v>8.9560546875</c:v>
                </c:pt>
                <c:pt idx="638">
                  <c:v>8.9677734375</c:v>
                </c:pt>
                <c:pt idx="639">
                  <c:v>8.9794921875</c:v>
                </c:pt>
                <c:pt idx="640">
                  <c:v>8.9912109375</c:v>
                </c:pt>
                <c:pt idx="641">
                  <c:v>9.0029296875</c:v>
                </c:pt>
                <c:pt idx="642">
                  <c:v>9.015625</c:v>
                </c:pt>
                <c:pt idx="643">
                  <c:v>9.027343749999998</c:v>
                </c:pt>
                <c:pt idx="644">
                  <c:v>9.0390625</c:v>
                </c:pt>
                <c:pt idx="645">
                  <c:v>9.05078125</c:v>
                </c:pt>
                <c:pt idx="646">
                  <c:v>9.0625</c:v>
                </c:pt>
                <c:pt idx="647">
                  <c:v>9.0751953125</c:v>
                </c:pt>
                <c:pt idx="648">
                  <c:v>9.0869140625</c:v>
                </c:pt>
                <c:pt idx="649">
                  <c:v>9.0986328125</c:v>
                </c:pt>
                <c:pt idx="650">
                  <c:v>9.110351562499998</c:v>
                </c:pt>
                <c:pt idx="651">
                  <c:v>9.1220703125</c:v>
                </c:pt>
                <c:pt idx="652">
                  <c:v>9.134765624999998</c:v>
                </c:pt>
                <c:pt idx="653">
                  <c:v>9.146484375</c:v>
                </c:pt>
                <c:pt idx="654">
                  <c:v>9.158203124999998</c:v>
                </c:pt>
                <c:pt idx="655">
                  <c:v>9.169921875</c:v>
                </c:pt>
                <c:pt idx="656">
                  <c:v>9.181640625</c:v>
                </c:pt>
                <c:pt idx="657">
                  <c:v>9.193359375</c:v>
                </c:pt>
                <c:pt idx="658">
                  <c:v>9.2060546875</c:v>
                </c:pt>
                <c:pt idx="659">
                  <c:v>9.217773437499998</c:v>
                </c:pt>
                <c:pt idx="660">
                  <c:v>9.2294921875</c:v>
                </c:pt>
                <c:pt idx="661">
                  <c:v>9.241210937499998</c:v>
                </c:pt>
                <c:pt idx="662">
                  <c:v>9.2529296875</c:v>
                </c:pt>
                <c:pt idx="663">
                  <c:v>9.265625</c:v>
                </c:pt>
                <c:pt idx="664">
                  <c:v>9.277343749999998</c:v>
                </c:pt>
                <c:pt idx="665">
                  <c:v>9.2890625</c:v>
                </c:pt>
                <c:pt idx="666">
                  <c:v>9.30078125</c:v>
                </c:pt>
                <c:pt idx="667">
                  <c:v>9.3125</c:v>
                </c:pt>
                <c:pt idx="668">
                  <c:v>9.3251953125</c:v>
                </c:pt>
                <c:pt idx="669">
                  <c:v>9.3369140625</c:v>
                </c:pt>
                <c:pt idx="670">
                  <c:v>9.3486328125</c:v>
                </c:pt>
                <c:pt idx="671">
                  <c:v>9.3603515625</c:v>
                </c:pt>
                <c:pt idx="672">
                  <c:v>9.3720703125</c:v>
                </c:pt>
                <c:pt idx="673">
                  <c:v>9.3837890625</c:v>
                </c:pt>
                <c:pt idx="674">
                  <c:v>9.396484375</c:v>
                </c:pt>
                <c:pt idx="675">
                  <c:v>9.408203124999998</c:v>
                </c:pt>
                <c:pt idx="676">
                  <c:v>9.419921875</c:v>
                </c:pt>
                <c:pt idx="677">
                  <c:v>9.431640625</c:v>
                </c:pt>
                <c:pt idx="678">
                  <c:v>9.443359375</c:v>
                </c:pt>
                <c:pt idx="679">
                  <c:v>9.4560546875</c:v>
                </c:pt>
                <c:pt idx="680">
                  <c:v>9.4677734375</c:v>
                </c:pt>
                <c:pt idx="681">
                  <c:v>9.4794921875</c:v>
                </c:pt>
                <c:pt idx="682">
                  <c:v>9.4912109375</c:v>
                </c:pt>
                <c:pt idx="683">
                  <c:v>9.5029296875</c:v>
                </c:pt>
                <c:pt idx="684">
                  <c:v>9.515625</c:v>
                </c:pt>
                <c:pt idx="685">
                  <c:v>9.527343749999998</c:v>
                </c:pt>
                <c:pt idx="686">
                  <c:v>9.5390625</c:v>
                </c:pt>
                <c:pt idx="687">
                  <c:v>9.55078125</c:v>
                </c:pt>
                <c:pt idx="688">
                  <c:v>9.5625</c:v>
                </c:pt>
                <c:pt idx="689">
                  <c:v>9.574218749999998</c:v>
                </c:pt>
                <c:pt idx="690">
                  <c:v>9.5869140625</c:v>
                </c:pt>
                <c:pt idx="691">
                  <c:v>9.5986328125</c:v>
                </c:pt>
                <c:pt idx="692">
                  <c:v>9.610351562499998</c:v>
                </c:pt>
                <c:pt idx="693">
                  <c:v>9.6220703125</c:v>
                </c:pt>
                <c:pt idx="694">
                  <c:v>9.6337890625</c:v>
                </c:pt>
                <c:pt idx="695">
                  <c:v>9.646484375</c:v>
                </c:pt>
                <c:pt idx="696">
                  <c:v>9.658203124999998</c:v>
                </c:pt>
                <c:pt idx="697">
                  <c:v>9.669921875</c:v>
                </c:pt>
                <c:pt idx="698">
                  <c:v>9.681640625</c:v>
                </c:pt>
                <c:pt idx="699">
                  <c:v>9.693359375</c:v>
                </c:pt>
                <c:pt idx="700">
                  <c:v>9.7060546875</c:v>
                </c:pt>
                <c:pt idx="701">
                  <c:v>9.717773437499998</c:v>
                </c:pt>
                <c:pt idx="702">
                  <c:v>9.7294921875</c:v>
                </c:pt>
                <c:pt idx="703">
                  <c:v>9.741210937499998</c:v>
                </c:pt>
                <c:pt idx="704">
                  <c:v>9.7529296875</c:v>
                </c:pt>
                <c:pt idx="705">
                  <c:v>9.7646484375</c:v>
                </c:pt>
                <c:pt idx="706">
                  <c:v>9.777343749999998</c:v>
                </c:pt>
                <c:pt idx="707">
                  <c:v>9.7890625</c:v>
                </c:pt>
                <c:pt idx="708">
                  <c:v>9.80078125</c:v>
                </c:pt>
                <c:pt idx="709">
                  <c:v>9.8125</c:v>
                </c:pt>
                <c:pt idx="710">
                  <c:v>9.824218749999998</c:v>
                </c:pt>
                <c:pt idx="711">
                  <c:v>9.8369140625</c:v>
                </c:pt>
                <c:pt idx="712">
                  <c:v>9.8486328125</c:v>
                </c:pt>
                <c:pt idx="713">
                  <c:v>9.8603515625</c:v>
                </c:pt>
                <c:pt idx="714">
                  <c:v>9.8720703125</c:v>
                </c:pt>
                <c:pt idx="715">
                  <c:v>9.8837890625</c:v>
                </c:pt>
                <c:pt idx="716">
                  <c:v>9.896484375</c:v>
                </c:pt>
                <c:pt idx="717">
                  <c:v>9.908203124999998</c:v>
                </c:pt>
                <c:pt idx="718">
                  <c:v>9.919921875</c:v>
                </c:pt>
                <c:pt idx="719">
                  <c:v>9.931640625</c:v>
                </c:pt>
                <c:pt idx="720">
                  <c:v>9.943359375</c:v>
                </c:pt>
                <c:pt idx="721">
                  <c:v>9.955078125</c:v>
                </c:pt>
                <c:pt idx="722">
                  <c:v>9.9677734375</c:v>
                </c:pt>
                <c:pt idx="723">
                  <c:v>9.9794921875</c:v>
                </c:pt>
                <c:pt idx="724">
                  <c:v>9.9912109375</c:v>
                </c:pt>
                <c:pt idx="725">
                  <c:v>10.0029296875</c:v>
                </c:pt>
                <c:pt idx="726">
                  <c:v>10.0146484375</c:v>
                </c:pt>
                <c:pt idx="727">
                  <c:v>10.02734375</c:v>
                </c:pt>
                <c:pt idx="728">
                  <c:v>10.0390625</c:v>
                </c:pt>
                <c:pt idx="729">
                  <c:v>10.05078125</c:v>
                </c:pt>
                <c:pt idx="730">
                  <c:v>10.0625</c:v>
                </c:pt>
                <c:pt idx="731">
                  <c:v>10.07421875</c:v>
                </c:pt>
                <c:pt idx="732">
                  <c:v>10.0869140625</c:v>
                </c:pt>
                <c:pt idx="733">
                  <c:v>10.0986328125</c:v>
                </c:pt>
                <c:pt idx="734">
                  <c:v>10.1103515625</c:v>
                </c:pt>
                <c:pt idx="735">
                  <c:v>10.1220703125</c:v>
                </c:pt>
                <c:pt idx="736">
                  <c:v>10.1337890625</c:v>
                </c:pt>
                <c:pt idx="737">
                  <c:v>10.1455078125</c:v>
                </c:pt>
                <c:pt idx="738">
                  <c:v>10.158203125</c:v>
                </c:pt>
                <c:pt idx="739">
                  <c:v>10.169921875</c:v>
                </c:pt>
                <c:pt idx="740">
                  <c:v>10.181640625</c:v>
                </c:pt>
                <c:pt idx="741">
                  <c:v>10.193359375</c:v>
                </c:pt>
                <c:pt idx="742">
                  <c:v>10.205078125</c:v>
                </c:pt>
                <c:pt idx="743">
                  <c:v>10.2177734375</c:v>
                </c:pt>
                <c:pt idx="744">
                  <c:v>10.2294921875</c:v>
                </c:pt>
                <c:pt idx="745">
                  <c:v>10.2412109375</c:v>
                </c:pt>
                <c:pt idx="746">
                  <c:v>10.2529296875</c:v>
                </c:pt>
                <c:pt idx="747">
                  <c:v>10.2646484375</c:v>
                </c:pt>
                <c:pt idx="748">
                  <c:v>10.27734375</c:v>
                </c:pt>
                <c:pt idx="749">
                  <c:v>10.2890625</c:v>
                </c:pt>
                <c:pt idx="750">
                  <c:v>10.30078125</c:v>
                </c:pt>
                <c:pt idx="751">
                  <c:v>10.3125</c:v>
                </c:pt>
                <c:pt idx="752">
                  <c:v>10.32421875</c:v>
                </c:pt>
                <c:pt idx="753">
                  <c:v>10.3359375</c:v>
                </c:pt>
                <c:pt idx="754">
                  <c:v>10.3486328125</c:v>
                </c:pt>
                <c:pt idx="755">
                  <c:v>10.3603515625</c:v>
                </c:pt>
                <c:pt idx="756">
                  <c:v>10.3720703125</c:v>
                </c:pt>
                <c:pt idx="757">
                  <c:v>10.3837890625</c:v>
                </c:pt>
                <c:pt idx="758">
                  <c:v>10.3955078125</c:v>
                </c:pt>
                <c:pt idx="759">
                  <c:v>10.408203125</c:v>
                </c:pt>
                <c:pt idx="760">
                  <c:v>10.419921875</c:v>
                </c:pt>
                <c:pt idx="761">
                  <c:v>10.431640625</c:v>
                </c:pt>
                <c:pt idx="762">
                  <c:v>10.443359375</c:v>
                </c:pt>
                <c:pt idx="763">
                  <c:v>10.455078125</c:v>
                </c:pt>
                <c:pt idx="764">
                  <c:v>10.4677734375</c:v>
                </c:pt>
                <c:pt idx="765">
                  <c:v>10.4794921875</c:v>
                </c:pt>
                <c:pt idx="766">
                  <c:v>10.4912109375</c:v>
                </c:pt>
                <c:pt idx="767">
                  <c:v>10.5029296875</c:v>
                </c:pt>
                <c:pt idx="768">
                  <c:v>10.5146484375</c:v>
                </c:pt>
                <c:pt idx="769">
                  <c:v>10.5263671875</c:v>
                </c:pt>
                <c:pt idx="770">
                  <c:v>10.5390625</c:v>
                </c:pt>
                <c:pt idx="771">
                  <c:v>10.55078125</c:v>
                </c:pt>
                <c:pt idx="772">
                  <c:v>10.5625</c:v>
                </c:pt>
                <c:pt idx="773">
                  <c:v>10.57421875</c:v>
                </c:pt>
                <c:pt idx="774">
                  <c:v>10.5859375</c:v>
                </c:pt>
                <c:pt idx="775">
                  <c:v>10.5986328125</c:v>
                </c:pt>
                <c:pt idx="776">
                  <c:v>10.6103515625</c:v>
                </c:pt>
                <c:pt idx="777">
                  <c:v>10.6220703125</c:v>
                </c:pt>
                <c:pt idx="778">
                  <c:v>10.6337890625</c:v>
                </c:pt>
                <c:pt idx="779">
                  <c:v>10.6455078125</c:v>
                </c:pt>
                <c:pt idx="780">
                  <c:v>10.658203125</c:v>
                </c:pt>
                <c:pt idx="781">
                  <c:v>10.669921875</c:v>
                </c:pt>
                <c:pt idx="782">
                  <c:v>10.681640625</c:v>
                </c:pt>
                <c:pt idx="783">
                  <c:v>10.693359375</c:v>
                </c:pt>
                <c:pt idx="784">
                  <c:v>10.705078125</c:v>
                </c:pt>
                <c:pt idx="785">
                  <c:v>10.716796875</c:v>
                </c:pt>
                <c:pt idx="786">
                  <c:v>10.7294921875</c:v>
                </c:pt>
                <c:pt idx="787">
                  <c:v>10.7412109375</c:v>
                </c:pt>
                <c:pt idx="788">
                  <c:v>10.7529296875</c:v>
                </c:pt>
                <c:pt idx="789">
                  <c:v>10.7646484375</c:v>
                </c:pt>
                <c:pt idx="790">
                  <c:v>10.7763671875</c:v>
                </c:pt>
                <c:pt idx="791">
                  <c:v>10.7890625</c:v>
                </c:pt>
                <c:pt idx="792">
                  <c:v>10.80078125</c:v>
                </c:pt>
                <c:pt idx="793">
                  <c:v>10.8125</c:v>
                </c:pt>
                <c:pt idx="794">
                  <c:v>10.82421875</c:v>
                </c:pt>
                <c:pt idx="795">
                  <c:v>10.8359375</c:v>
                </c:pt>
                <c:pt idx="796">
                  <c:v>10.8486328125</c:v>
                </c:pt>
                <c:pt idx="797">
                  <c:v>10.8603515625</c:v>
                </c:pt>
                <c:pt idx="798">
                  <c:v>10.8720703125</c:v>
                </c:pt>
                <c:pt idx="799">
                  <c:v>10.8837890625</c:v>
                </c:pt>
                <c:pt idx="800">
                  <c:v>10.8955078125</c:v>
                </c:pt>
                <c:pt idx="801">
                  <c:v>10.9072265625</c:v>
                </c:pt>
                <c:pt idx="802">
                  <c:v>10.919921875</c:v>
                </c:pt>
                <c:pt idx="803">
                  <c:v>10.931640625</c:v>
                </c:pt>
                <c:pt idx="804">
                  <c:v>10.943359375</c:v>
                </c:pt>
                <c:pt idx="805">
                  <c:v>10.955078125</c:v>
                </c:pt>
                <c:pt idx="806">
                  <c:v>10.966796875</c:v>
                </c:pt>
                <c:pt idx="807">
                  <c:v>10.9794921875</c:v>
                </c:pt>
                <c:pt idx="808">
                  <c:v>10.9912109375</c:v>
                </c:pt>
                <c:pt idx="809">
                  <c:v>11.0029296875</c:v>
                </c:pt>
                <c:pt idx="810">
                  <c:v>11.0146484375</c:v>
                </c:pt>
                <c:pt idx="811">
                  <c:v>11.0263671875</c:v>
                </c:pt>
                <c:pt idx="812">
                  <c:v>11.0390625</c:v>
                </c:pt>
                <c:pt idx="813">
                  <c:v>11.05078125</c:v>
                </c:pt>
                <c:pt idx="814">
                  <c:v>11.0625</c:v>
                </c:pt>
                <c:pt idx="815">
                  <c:v>11.07421875</c:v>
                </c:pt>
                <c:pt idx="816">
                  <c:v>11.0859375</c:v>
                </c:pt>
                <c:pt idx="817">
                  <c:v>11.09765625</c:v>
                </c:pt>
                <c:pt idx="818">
                  <c:v>11.1103515625</c:v>
                </c:pt>
                <c:pt idx="819">
                  <c:v>11.1220703125</c:v>
                </c:pt>
                <c:pt idx="820">
                  <c:v>11.1337890625</c:v>
                </c:pt>
                <c:pt idx="821">
                  <c:v>11.1455078125</c:v>
                </c:pt>
                <c:pt idx="822">
                  <c:v>11.1572265625</c:v>
                </c:pt>
                <c:pt idx="823">
                  <c:v>11.169921875</c:v>
                </c:pt>
                <c:pt idx="824">
                  <c:v>11.181640625</c:v>
                </c:pt>
                <c:pt idx="825">
                  <c:v>11.193359375</c:v>
                </c:pt>
                <c:pt idx="826">
                  <c:v>11.205078125</c:v>
                </c:pt>
                <c:pt idx="827">
                  <c:v>11.216796875</c:v>
                </c:pt>
                <c:pt idx="828">
                  <c:v>11.2294921875</c:v>
                </c:pt>
                <c:pt idx="829">
                  <c:v>11.2412109375</c:v>
                </c:pt>
                <c:pt idx="830">
                  <c:v>11.2529296875</c:v>
                </c:pt>
                <c:pt idx="831">
                  <c:v>11.2646484375</c:v>
                </c:pt>
                <c:pt idx="832">
                  <c:v>11.2763671875</c:v>
                </c:pt>
                <c:pt idx="833">
                  <c:v>11.2880859375</c:v>
                </c:pt>
                <c:pt idx="834">
                  <c:v>11.30078125</c:v>
                </c:pt>
                <c:pt idx="835">
                  <c:v>11.3125</c:v>
                </c:pt>
                <c:pt idx="836">
                  <c:v>11.32421875</c:v>
                </c:pt>
                <c:pt idx="837">
                  <c:v>11.3359375</c:v>
                </c:pt>
                <c:pt idx="838">
                  <c:v>11.34765625</c:v>
                </c:pt>
                <c:pt idx="839">
                  <c:v>11.3603515625</c:v>
                </c:pt>
                <c:pt idx="840">
                  <c:v>11.3720703125</c:v>
                </c:pt>
                <c:pt idx="841">
                  <c:v>11.3837890625</c:v>
                </c:pt>
                <c:pt idx="842">
                  <c:v>11.3955078125</c:v>
                </c:pt>
                <c:pt idx="843">
                  <c:v>11.4072265625</c:v>
                </c:pt>
                <c:pt idx="844">
                  <c:v>11.419921875</c:v>
                </c:pt>
                <c:pt idx="845">
                  <c:v>11.431640625</c:v>
                </c:pt>
                <c:pt idx="846">
                  <c:v>11.443359375</c:v>
                </c:pt>
                <c:pt idx="847">
                  <c:v>11.455078125</c:v>
                </c:pt>
                <c:pt idx="848">
                  <c:v>11.466796875</c:v>
                </c:pt>
                <c:pt idx="849">
                  <c:v>11.478515625</c:v>
                </c:pt>
                <c:pt idx="850">
                  <c:v>11.4912109375</c:v>
                </c:pt>
                <c:pt idx="851">
                  <c:v>11.5029296875</c:v>
                </c:pt>
                <c:pt idx="852">
                  <c:v>11.5146484375</c:v>
                </c:pt>
                <c:pt idx="853">
                  <c:v>11.5263671875</c:v>
                </c:pt>
                <c:pt idx="854">
                  <c:v>11.5380859375</c:v>
                </c:pt>
                <c:pt idx="855">
                  <c:v>11.55078125</c:v>
                </c:pt>
                <c:pt idx="856">
                  <c:v>11.5625</c:v>
                </c:pt>
                <c:pt idx="857">
                  <c:v>11.57421875</c:v>
                </c:pt>
                <c:pt idx="858">
                  <c:v>11.5859375</c:v>
                </c:pt>
                <c:pt idx="859">
                  <c:v>11.59765625</c:v>
                </c:pt>
                <c:pt idx="860">
                  <c:v>11.6103515625</c:v>
                </c:pt>
                <c:pt idx="861">
                  <c:v>11.6220703125</c:v>
                </c:pt>
                <c:pt idx="862">
                  <c:v>11.6337890625</c:v>
                </c:pt>
                <c:pt idx="863">
                  <c:v>11.6455078125</c:v>
                </c:pt>
                <c:pt idx="864">
                  <c:v>11.6572265625</c:v>
                </c:pt>
                <c:pt idx="865">
                  <c:v>11.6689453125</c:v>
                </c:pt>
                <c:pt idx="866">
                  <c:v>11.681640625</c:v>
                </c:pt>
                <c:pt idx="867">
                  <c:v>11.693359375</c:v>
                </c:pt>
                <c:pt idx="868">
                  <c:v>11.705078125</c:v>
                </c:pt>
                <c:pt idx="869">
                  <c:v>11.716796875</c:v>
                </c:pt>
                <c:pt idx="870">
                  <c:v>11.728515625</c:v>
                </c:pt>
                <c:pt idx="871">
                  <c:v>11.7412109375</c:v>
                </c:pt>
                <c:pt idx="872">
                  <c:v>11.7529296875</c:v>
                </c:pt>
                <c:pt idx="873">
                  <c:v>11.7646484375</c:v>
                </c:pt>
                <c:pt idx="874">
                  <c:v>11.7763671875</c:v>
                </c:pt>
                <c:pt idx="875">
                  <c:v>11.7880859375</c:v>
                </c:pt>
                <c:pt idx="876">
                  <c:v>11.80078125</c:v>
                </c:pt>
                <c:pt idx="877">
                  <c:v>11.8125</c:v>
                </c:pt>
                <c:pt idx="878">
                  <c:v>11.82421875</c:v>
                </c:pt>
                <c:pt idx="879">
                  <c:v>11.8359375</c:v>
                </c:pt>
                <c:pt idx="880">
                  <c:v>11.84765625</c:v>
                </c:pt>
                <c:pt idx="881">
                  <c:v>11.859375</c:v>
                </c:pt>
                <c:pt idx="882">
                  <c:v>11.8720703125</c:v>
                </c:pt>
                <c:pt idx="883">
                  <c:v>11.8837890625</c:v>
                </c:pt>
                <c:pt idx="884">
                  <c:v>11.8955078125</c:v>
                </c:pt>
                <c:pt idx="885">
                  <c:v>11.9072265625</c:v>
                </c:pt>
                <c:pt idx="886">
                  <c:v>11.9189453125</c:v>
                </c:pt>
                <c:pt idx="887">
                  <c:v>11.931640625</c:v>
                </c:pt>
                <c:pt idx="888">
                  <c:v>11.943359375</c:v>
                </c:pt>
                <c:pt idx="889">
                  <c:v>11.955078125</c:v>
                </c:pt>
                <c:pt idx="890">
                  <c:v>11.966796875</c:v>
                </c:pt>
                <c:pt idx="891">
                  <c:v>11.978515625</c:v>
                </c:pt>
                <c:pt idx="892">
                  <c:v>11.9912109375</c:v>
                </c:pt>
                <c:pt idx="893">
                  <c:v>12.0029296875</c:v>
                </c:pt>
                <c:pt idx="894">
                  <c:v>12.0146484375</c:v>
                </c:pt>
                <c:pt idx="895">
                  <c:v>12.0263671875</c:v>
                </c:pt>
                <c:pt idx="896">
                  <c:v>12.0380859375</c:v>
                </c:pt>
                <c:pt idx="897">
                  <c:v>12.0498046875</c:v>
                </c:pt>
                <c:pt idx="898">
                  <c:v>12.0625</c:v>
                </c:pt>
                <c:pt idx="899">
                  <c:v>12.07421875</c:v>
                </c:pt>
                <c:pt idx="900">
                  <c:v>12.0859375</c:v>
                </c:pt>
                <c:pt idx="901">
                  <c:v>12.09765625</c:v>
                </c:pt>
                <c:pt idx="902">
                  <c:v>12.109375</c:v>
                </c:pt>
                <c:pt idx="903">
                  <c:v>12.1220703125</c:v>
                </c:pt>
                <c:pt idx="904">
                  <c:v>12.1337890625</c:v>
                </c:pt>
                <c:pt idx="905">
                  <c:v>12.1455078125</c:v>
                </c:pt>
                <c:pt idx="906">
                  <c:v>12.1572265625</c:v>
                </c:pt>
                <c:pt idx="907">
                  <c:v>12.1689453125</c:v>
                </c:pt>
                <c:pt idx="908">
                  <c:v>12.181640625</c:v>
                </c:pt>
                <c:pt idx="909">
                  <c:v>12.193359375</c:v>
                </c:pt>
                <c:pt idx="910">
                  <c:v>12.205078125</c:v>
                </c:pt>
                <c:pt idx="911">
                  <c:v>12.216796875</c:v>
                </c:pt>
                <c:pt idx="912">
                  <c:v>12.228515625</c:v>
                </c:pt>
                <c:pt idx="913">
                  <c:v>12.240234375</c:v>
                </c:pt>
                <c:pt idx="914">
                  <c:v>12.2529296875</c:v>
                </c:pt>
                <c:pt idx="915">
                  <c:v>12.2646484375</c:v>
                </c:pt>
                <c:pt idx="916">
                  <c:v>12.2763671875</c:v>
                </c:pt>
                <c:pt idx="917">
                  <c:v>12.2880859375</c:v>
                </c:pt>
                <c:pt idx="918">
                  <c:v>12.2998046875</c:v>
                </c:pt>
                <c:pt idx="919">
                  <c:v>12.3125</c:v>
                </c:pt>
                <c:pt idx="920">
                  <c:v>12.32421875</c:v>
                </c:pt>
                <c:pt idx="921">
                  <c:v>12.3359375</c:v>
                </c:pt>
                <c:pt idx="922">
                  <c:v>12.34765625</c:v>
                </c:pt>
                <c:pt idx="923">
                  <c:v>12.359375</c:v>
                </c:pt>
                <c:pt idx="924">
                  <c:v>12.3720703125</c:v>
                </c:pt>
                <c:pt idx="925">
                  <c:v>12.3837890625</c:v>
                </c:pt>
                <c:pt idx="926">
                  <c:v>12.3955078125</c:v>
                </c:pt>
                <c:pt idx="927">
                  <c:v>12.4072265625</c:v>
                </c:pt>
                <c:pt idx="928">
                  <c:v>12.4189453125</c:v>
                </c:pt>
                <c:pt idx="929">
                  <c:v>12.4306640625</c:v>
                </c:pt>
                <c:pt idx="930">
                  <c:v>12.443359375</c:v>
                </c:pt>
                <c:pt idx="931">
                  <c:v>12.455078125</c:v>
                </c:pt>
                <c:pt idx="932">
                  <c:v>12.466796875</c:v>
                </c:pt>
                <c:pt idx="933">
                  <c:v>12.478515625</c:v>
                </c:pt>
                <c:pt idx="934">
                  <c:v>12.490234375</c:v>
                </c:pt>
                <c:pt idx="935">
                  <c:v>12.5029296875</c:v>
                </c:pt>
                <c:pt idx="936">
                  <c:v>12.5146484375</c:v>
                </c:pt>
                <c:pt idx="937">
                  <c:v>12.5263671875</c:v>
                </c:pt>
                <c:pt idx="938">
                  <c:v>12.5380859375</c:v>
                </c:pt>
                <c:pt idx="939">
                  <c:v>12.5498046875</c:v>
                </c:pt>
                <c:pt idx="940">
                  <c:v>12.5625</c:v>
                </c:pt>
                <c:pt idx="941">
                  <c:v>12.57421875</c:v>
                </c:pt>
                <c:pt idx="942">
                  <c:v>12.5859375</c:v>
                </c:pt>
                <c:pt idx="943">
                  <c:v>12.59765625</c:v>
                </c:pt>
                <c:pt idx="944">
                  <c:v>12.609375</c:v>
                </c:pt>
                <c:pt idx="945">
                  <c:v>12.62109375</c:v>
                </c:pt>
                <c:pt idx="946">
                  <c:v>12.6337890625</c:v>
                </c:pt>
                <c:pt idx="947">
                  <c:v>12.6455078125</c:v>
                </c:pt>
                <c:pt idx="948">
                  <c:v>12.6572265625</c:v>
                </c:pt>
                <c:pt idx="949">
                  <c:v>12.6689453125</c:v>
                </c:pt>
                <c:pt idx="950">
                  <c:v>12.6806640625</c:v>
                </c:pt>
                <c:pt idx="951">
                  <c:v>12.693359375</c:v>
                </c:pt>
                <c:pt idx="952">
                  <c:v>12.705078125</c:v>
                </c:pt>
                <c:pt idx="953">
                  <c:v>12.716796875</c:v>
                </c:pt>
                <c:pt idx="954">
                  <c:v>12.728515625</c:v>
                </c:pt>
                <c:pt idx="955">
                  <c:v>12.740234375</c:v>
                </c:pt>
                <c:pt idx="956">
                  <c:v>12.7529296875</c:v>
                </c:pt>
                <c:pt idx="957">
                  <c:v>12.7646484375</c:v>
                </c:pt>
                <c:pt idx="958">
                  <c:v>12.7763671875</c:v>
                </c:pt>
                <c:pt idx="959">
                  <c:v>12.7880859375</c:v>
                </c:pt>
                <c:pt idx="960">
                  <c:v>12.7998046875</c:v>
                </c:pt>
                <c:pt idx="961">
                  <c:v>12.8115234375</c:v>
                </c:pt>
                <c:pt idx="962">
                  <c:v>12.82421875</c:v>
                </c:pt>
                <c:pt idx="963">
                  <c:v>12.8359375</c:v>
                </c:pt>
                <c:pt idx="964">
                  <c:v>12.84765625</c:v>
                </c:pt>
                <c:pt idx="965">
                  <c:v>12.859375</c:v>
                </c:pt>
                <c:pt idx="966">
                  <c:v>12.87109375</c:v>
                </c:pt>
                <c:pt idx="967">
                  <c:v>12.8837890625</c:v>
                </c:pt>
                <c:pt idx="968">
                  <c:v>12.8955078125</c:v>
                </c:pt>
                <c:pt idx="969">
                  <c:v>12.9072265625</c:v>
                </c:pt>
                <c:pt idx="970">
                  <c:v>12.9189453125</c:v>
                </c:pt>
                <c:pt idx="971">
                  <c:v>12.9306640625</c:v>
                </c:pt>
                <c:pt idx="972">
                  <c:v>12.943359375</c:v>
                </c:pt>
                <c:pt idx="973">
                  <c:v>12.955078125</c:v>
                </c:pt>
                <c:pt idx="974">
                  <c:v>12.966796875</c:v>
                </c:pt>
                <c:pt idx="975">
                  <c:v>12.978515625</c:v>
                </c:pt>
                <c:pt idx="976">
                  <c:v>12.990234375</c:v>
                </c:pt>
                <c:pt idx="977">
                  <c:v>13.001953125</c:v>
                </c:pt>
                <c:pt idx="978">
                  <c:v>13.0146484375</c:v>
                </c:pt>
                <c:pt idx="979">
                  <c:v>13.0263671875</c:v>
                </c:pt>
                <c:pt idx="980">
                  <c:v>13.0380859375</c:v>
                </c:pt>
                <c:pt idx="981">
                  <c:v>13.0498046875</c:v>
                </c:pt>
                <c:pt idx="982">
                  <c:v>13.0615234375</c:v>
                </c:pt>
                <c:pt idx="983">
                  <c:v>13.07421875</c:v>
                </c:pt>
                <c:pt idx="984">
                  <c:v>13.0859375</c:v>
                </c:pt>
                <c:pt idx="985">
                  <c:v>13.09765625</c:v>
                </c:pt>
                <c:pt idx="986">
                  <c:v>13.109375</c:v>
                </c:pt>
                <c:pt idx="987">
                  <c:v>13.12109375</c:v>
                </c:pt>
                <c:pt idx="988">
                  <c:v>13.1337890625</c:v>
                </c:pt>
                <c:pt idx="989">
                  <c:v>13.1455078125</c:v>
                </c:pt>
                <c:pt idx="990">
                  <c:v>13.1572265625</c:v>
                </c:pt>
                <c:pt idx="991">
                  <c:v>13.1689453125</c:v>
                </c:pt>
                <c:pt idx="992">
                  <c:v>13.1806640625</c:v>
                </c:pt>
                <c:pt idx="993">
                  <c:v>13.1923828125</c:v>
                </c:pt>
                <c:pt idx="994">
                  <c:v>13.205078125</c:v>
                </c:pt>
                <c:pt idx="995">
                  <c:v>13.216796875</c:v>
                </c:pt>
                <c:pt idx="996">
                  <c:v>13.228515625</c:v>
                </c:pt>
                <c:pt idx="997">
                  <c:v>13.240234375</c:v>
                </c:pt>
                <c:pt idx="998">
                  <c:v>13.251953125</c:v>
                </c:pt>
                <c:pt idx="999">
                  <c:v>13.2646484375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Kilobytes!$I$1</c:f>
              <c:strCache>
                <c:ptCount val="1"/>
                <c:pt idx="0">
                  <c:v>8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Kilobytes!$I$2:$I$1001</c:f>
              <c:numCache>
                <c:formatCode>0.0</c:formatCode>
                <c:ptCount val="1000"/>
                <c:pt idx="0">
                  <c:v>1.3662109375</c:v>
                </c:pt>
                <c:pt idx="1">
                  <c:v>1.3779296875</c:v>
                </c:pt>
                <c:pt idx="2">
                  <c:v>1.390625</c:v>
                </c:pt>
                <c:pt idx="3">
                  <c:v>1.40625</c:v>
                </c:pt>
                <c:pt idx="4">
                  <c:v>1.41796875</c:v>
                </c:pt>
                <c:pt idx="5">
                  <c:v>1.4296875</c:v>
                </c:pt>
                <c:pt idx="6">
                  <c:v>1.4453125</c:v>
                </c:pt>
                <c:pt idx="7">
                  <c:v>1.4580078125</c:v>
                </c:pt>
                <c:pt idx="8">
                  <c:v>1.4697265625</c:v>
                </c:pt>
                <c:pt idx="9">
                  <c:v>1.4853515625</c:v>
                </c:pt>
                <c:pt idx="10">
                  <c:v>1.4970703125</c:v>
                </c:pt>
                <c:pt idx="11">
                  <c:v>1.5126953125</c:v>
                </c:pt>
                <c:pt idx="12">
                  <c:v>1.529296875</c:v>
                </c:pt>
                <c:pt idx="13">
                  <c:v>1.544921875</c:v>
                </c:pt>
                <c:pt idx="14">
                  <c:v>1.556640625</c:v>
                </c:pt>
                <c:pt idx="15">
                  <c:v>1.568359375</c:v>
                </c:pt>
                <c:pt idx="16">
                  <c:v>1.5849609375</c:v>
                </c:pt>
                <c:pt idx="17">
                  <c:v>1.5966796875</c:v>
                </c:pt>
                <c:pt idx="18">
                  <c:v>1.6083984375</c:v>
                </c:pt>
                <c:pt idx="19">
                  <c:v>1.6240234375</c:v>
                </c:pt>
                <c:pt idx="20">
                  <c:v>1.6357421875</c:v>
                </c:pt>
                <c:pt idx="21">
                  <c:v>1.6484375</c:v>
                </c:pt>
                <c:pt idx="22">
                  <c:v>1.6640625</c:v>
                </c:pt>
                <c:pt idx="23">
                  <c:v>1.67578125</c:v>
                </c:pt>
                <c:pt idx="24">
                  <c:v>1.69140625</c:v>
                </c:pt>
                <c:pt idx="25">
                  <c:v>1.7080078125</c:v>
                </c:pt>
                <c:pt idx="26">
                  <c:v>1.7197265625</c:v>
                </c:pt>
                <c:pt idx="27">
                  <c:v>1.7314453125</c:v>
                </c:pt>
                <c:pt idx="28">
                  <c:v>1.7470703125</c:v>
                </c:pt>
                <c:pt idx="29">
                  <c:v>1.7587890625</c:v>
                </c:pt>
                <c:pt idx="30">
                  <c:v>1.771484375</c:v>
                </c:pt>
                <c:pt idx="31">
                  <c:v>1.787109375</c:v>
                </c:pt>
                <c:pt idx="32">
                  <c:v>1.798828125</c:v>
                </c:pt>
                <c:pt idx="33">
                  <c:v>1.810546875</c:v>
                </c:pt>
                <c:pt idx="34">
                  <c:v>1.826171875</c:v>
                </c:pt>
                <c:pt idx="35">
                  <c:v>1.8388671875</c:v>
                </c:pt>
                <c:pt idx="36">
                  <c:v>1.8505859375</c:v>
                </c:pt>
                <c:pt idx="37">
                  <c:v>1.8662109375</c:v>
                </c:pt>
                <c:pt idx="38">
                  <c:v>1.8779296875</c:v>
                </c:pt>
                <c:pt idx="39">
                  <c:v>1.8896484375</c:v>
                </c:pt>
                <c:pt idx="40">
                  <c:v>1.90625</c:v>
                </c:pt>
                <c:pt idx="41">
                  <c:v>1.91796875</c:v>
                </c:pt>
                <c:pt idx="42">
                  <c:v>1.9296875</c:v>
                </c:pt>
                <c:pt idx="43">
                  <c:v>1.9453125</c:v>
                </c:pt>
                <c:pt idx="44">
                  <c:v>1.95703125</c:v>
                </c:pt>
                <c:pt idx="45">
                  <c:v>1.9697265625</c:v>
                </c:pt>
                <c:pt idx="46">
                  <c:v>1.9853515625</c:v>
                </c:pt>
                <c:pt idx="47">
                  <c:v>1.9970703125</c:v>
                </c:pt>
                <c:pt idx="48">
                  <c:v>2.0087890625</c:v>
                </c:pt>
                <c:pt idx="49">
                  <c:v>2.025390625</c:v>
                </c:pt>
                <c:pt idx="50">
                  <c:v>2.037109375</c:v>
                </c:pt>
                <c:pt idx="51">
                  <c:v>2.048828125</c:v>
                </c:pt>
                <c:pt idx="52">
                  <c:v>2.064453125</c:v>
                </c:pt>
                <c:pt idx="53">
                  <c:v>2.076171875</c:v>
                </c:pt>
                <c:pt idx="54">
                  <c:v>2.0888671875</c:v>
                </c:pt>
                <c:pt idx="55">
                  <c:v>2.1044921875</c:v>
                </c:pt>
                <c:pt idx="56">
                  <c:v>2.1162109375</c:v>
                </c:pt>
                <c:pt idx="57">
                  <c:v>2.1279296875</c:v>
                </c:pt>
                <c:pt idx="58">
                  <c:v>2.1435546875</c:v>
                </c:pt>
                <c:pt idx="59">
                  <c:v>2.15625</c:v>
                </c:pt>
                <c:pt idx="60">
                  <c:v>2.16796875</c:v>
                </c:pt>
                <c:pt idx="61">
                  <c:v>2.18359375</c:v>
                </c:pt>
                <c:pt idx="62">
                  <c:v>2.1953125</c:v>
                </c:pt>
                <c:pt idx="63">
                  <c:v>2.20703125</c:v>
                </c:pt>
                <c:pt idx="64">
                  <c:v>2.2236328125</c:v>
                </c:pt>
                <c:pt idx="65">
                  <c:v>2.2353515625</c:v>
                </c:pt>
                <c:pt idx="66">
                  <c:v>2.2470703125</c:v>
                </c:pt>
                <c:pt idx="67">
                  <c:v>2.2626953125</c:v>
                </c:pt>
                <c:pt idx="68">
                  <c:v>2.2744140625</c:v>
                </c:pt>
                <c:pt idx="69">
                  <c:v>2.287109375</c:v>
                </c:pt>
                <c:pt idx="70">
                  <c:v>2.302734375</c:v>
                </c:pt>
                <c:pt idx="71">
                  <c:v>2.314453124999996</c:v>
                </c:pt>
                <c:pt idx="72">
                  <c:v>2.326171875</c:v>
                </c:pt>
                <c:pt idx="73">
                  <c:v>2.3427734375</c:v>
                </c:pt>
                <c:pt idx="74">
                  <c:v>2.3544921875</c:v>
                </c:pt>
                <c:pt idx="75">
                  <c:v>2.366210937499999</c:v>
                </c:pt>
                <c:pt idx="76">
                  <c:v>2.381835937499999</c:v>
                </c:pt>
                <c:pt idx="77">
                  <c:v>2.3935546875</c:v>
                </c:pt>
                <c:pt idx="78">
                  <c:v>2.40625</c:v>
                </c:pt>
                <c:pt idx="79">
                  <c:v>2.421875</c:v>
                </c:pt>
                <c:pt idx="80">
                  <c:v>2.43359375</c:v>
                </c:pt>
                <c:pt idx="81">
                  <c:v>2.4453125</c:v>
                </c:pt>
                <c:pt idx="82">
                  <c:v>2.4609375</c:v>
                </c:pt>
                <c:pt idx="83">
                  <c:v>2.4736328125</c:v>
                </c:pt>
                <c:pt idx="84">
                  <c:v>2.4853515625</c:v>
                </c:pt>
                <c:pt idx="85">
                  <c:v>2.5009765625</c:v>
                </c:pt>
                <c:pt idx="86">
                  <c:v>2.5126953125</c:v>
                </c:pt>
                <c:pt idx="87">
                  <c:v>2.5244140625</c:v>
                </c:pt>
                <c:pt idx="88">
                  <c:v>2.541015625</c:v>
                </c:pt>
                <c:pt idx="89">
                  <c:v>2.552734375</c:v>
                </c:pt>
                <c:pt idx="90">
                  <c:v>2.564453125</c:v>
                </c:pt>
                <c:pt idx="91">
                  <c:v>2.580078125</c:v>
                </c:pt>
                <c:pt idx="92">
                  <c:v>2.591796875</c:v>
                </c:pt>
                <c:pt idx="93">
                  <c:v>2.6044921875</c:v>
                </c:pt>
                <c:pt idx="94">
                  <c:v>2.6201171875</c:v>
                </c:pt>
                <c:pt idx="95">
                  <c:v>2.631835937499999</c:v>
                </c:pt>
                <c:pt idx="96">
                  <c:v>2.6435546875</c:v>
                </c:pt>
                <c:pt idx="97">
                  <c:v>2.66015625</c:v>
                </c:pt>
                <c:pt idx="98">
                  <c:v>2.671874999999999</c:v>
                </c:pt>
                <c:pt idx="99">
                  <c:v>2.68359375</c:v>
                </c:pt>
                <c:pt idx="100">
                  <c:v>2.69921875</c:v>
                </c:pt>
                <c:pt idx="101">
                  <c:v>2.7109375</c:v>
                </c:pt>
                <c:pt idx="102">
                  <c:v>2.7236328125</c:v>
                </c:pt>
                <c:pt idx="103">
                  <c:v>2.7392578125</c:v>
                </c:pt>
                <c:pt idx="104">
                  <c:v>2.7509765625</c:v>
                </c:pt>
                <c:pt idx="105">
                  <c:v>2.7626953125</c:v>
                </c:pt>
                <c:pt idx="106">
                  <c:v>2.7783203125</c:v>
                </c:pt>
                <c:pt idx="107">
                  <c:v>2.791015624999999</c:v>
                </c:pt>
                <c:pt idx="108">
                  <c:v>2.802734375</c:v>
                </c:pt>
                <c:pt idx="109">
                  <c:v>2.818359375</c:v>
                </c:pt>
                <c:pt idx="110">
                  <c:v>2.830078124999996</c:v>
                </c:pt>
                <c:pt idx="111">
                  <c:v>2.841796875</c:v>
                </c:pt>
                <c:pt idx="112">
                  <c:v>2.858398437499999</c:v>
                </c:pt>
                <c:pt idx="113">
                  <c:v>2.8701171875</c:v>
                </c:pt>
                <c:pt idx="114">
                  <c:v>2.881835937499999</c:v>
                </c:pt>
                <c:pt idx="115">
                  <c:v>2.897460937499999</c:v>
                </c:pt>
                <c:pt idx="116">
                  <c:v>2.9091796875</c:v>
                </c:pt>
                <c:pt idx="117">
                  <c:v>2.921875</c:v>
                </c:pt>
                <c:pt idx="118">
                  <c:v>2.9375</c:v>
                </c:pt>
                <c:pt idx="119">
                  <c:v>2.94921875</c:v>
                </c:pt>
                <c:pt idx="120">
                  <c:v>2.9609375</c:v>
                </c:pt>
                <c:pt idx="121">
                  <c:v>2.9775390625</c:v>
                </c:pt>
                <c:pt idx="122">
                  <c:v>2.9892578125</c:v>
                </c:pt>
                <c:pt idx="123">
                  <c:v>3.0009765625</c:v>
                </c:pt>
                <c:pt idx="124">
                  <c:v>3.0166015625</c:v>
                </c:pt>
                <c:pt idx="125">
                  <c:v>3.0283203125</c:v>
                </c:pt>
                <c:pt idx="126">
                  <c:v>3.041015625</c:v>
                </c:pt>
                <c:pt idx="127">
                  <c:v>3.056640624999996</c:v>
                </c:pt>
                <c:pt idx="128">
                  <c:v>3.068359375</c:v>
                </c:pt>
                <c:pt idx="129">
                  <c:v>3.080078125</c:v>
                </c:pt>
                <c:pt idx="130">
                  <c:v>3.095703125</c:v>
                </c:pt>
                <c:pt idx="131">
                  <c:v>3.1083984375</c:v>
                </c:pt>
                <c:pt idx="132">
                  <c:v>3.1201171875</c:v>
                </c:pt>
                <c:pt idx="133">
                  <c:v>3.1357421875</c:v>
                </c:pt>
                <c:pt idx="134">
                  <c:v>3.1474609375</c:v>
                </c:pt>
                <c:pt idx="135">
                  <c:v>3.1591796875</c:v>
                </c:pt>
                <c:pt idx="136">
                  <c:v>3.17578125</c:v>
                </c:pt>
                <c:pt idx="137">
                  <c:v>3.1875</c:v>
                </c:pt>
                <c:pt idx="138">
                  <c:v>3.19921875</c:v>
                </c:pt>
                <c:pt idx="139">
                  <c:v>3.21484375</c:v>
                </c:pt>
                <c:pt idx="140">
                  <c:v>3.2265625</c:v>
                </c:pt>
                <c:pt idx="141">
                  <c:v>3.2392578125</c:v>
                </c:pt>
                <c:pt idx="142">
                  <c:v>3.2548828125</c:v>
                </c:pt>
                <c:pt idx="143">
                  <c:v>3.2666015625</c:v>
                </c:pt>
                <c:pt idx="144">
                  <c:v>3.2783203125</c:v>
                </c:pt>
                <c:pt idx="145">
                  <c:v>3.294921875</c:v>
                </c:pt>
                <c:pt idx="146">
                  <c:v>3.306640624999996</c:v>
                </c:pt>
                <c:pt idx="147">
                  <c:v>3.318359375</c:v>
                </c:pt>
                <c:pt idx="148">
                  <c:v>3.333984375</c:v>
                </c:pt>
                <c:pt idx="149">
                  <c:v>3.345703125</c:v>
                </c:pt>
                <c:pt idx="150">
                  <c:v>3.358398437499999</c:v>
                </c:pt>
                <c:pt idx="151">
                  <c:v>3.3740234375</c:v>
                </c:pt>
                <c:pt idx="152">
                  <c:v>3.385742187499999</c:v>
                </c:pt>
                <c:pt idx="153">
                  <c:v>3.397460937499999</c:v>
                </c:pt>
                <c:pt idx="154">
                  <c:v>3.4130859375</c:v>
                </c:pt>
                <c:pt idx="155">
                  <c:v>3.42578125</c:v>
                </c:pt>
                <c:pt idx="156">
                  <c:v>3.4375</c:v>
                </c:pt>
                <c:pt idx="157">
                  <c:v>3.453125</c:v>
                </c:pt>
                <c:pt idx="158">
                  <c:v>3.46484375</c:v>
                </c:pt>
                <c:pt idx="159">
                  <c:v>3.4765625</c:v>
                </c:pt>
                <c:pt idx="160">
                  <c:v>3.4931640625</c:v>
                </c:pt>
                <c:pt idx="161">
                  <c:v>3.5048828125</c:v>
                </c:pt>
                <c:pt idx="162">
                  <c:v>3.5166015625</c:v>
                </c:pt>
                <c:pt idx="163">
                  <c:v>3.5322265625</c:v>
                </c:pt>
                <c:pt idx="164">
                  <c:v>3.5439453125</c:v>
                </c:pt>
                <c:pt idx="165">
                  <c:v>3.556640624999996</c:v>
                </c:pt>
                <c:pt idx="166">
                  <c:v>3.572265624999996</c:v>
                </c:pt>
                <c:pt idx="167">
                  <c:v>3.583984375</c:v>
                </c:pt>
                <c:pt idx="168">
                  <c:v>3.595703125</c:v>
                </c:pt>
                <c:pt idx="169">
                  <c:v>3.6123046875</c:v>
                </c:pt>
                <c:pt idx="170">
                  <c:v>3.6240234375</c:v>
                </c:pt>
                <c:pt idx="171">
                  <c:v>3.635742187499999</c:v>
                </c:pt>
                <c:pt idx="172">
                  <c:v>3.6513671875</c:v>
                </c:pt>
                <c:pt idx="173">
                  <c:v>3.6630859375</c:v>
                </c:pt>
                <c:pt idx="174">
                  <c:v>3.67578125</c:v>
                </c:pt>
                <c:pt idx="175">
                  <c:v>3.69140625</c:v>
                </c:pt>
                <c:pt idx="176">
                  <c:v>3.703125</c:v>
                </c:pt>
                <c:pt idx="177">
                  <c:v>3.71484375</c:v>
                </c:pt>
                <c:pt idx="178">
                  <c:v>3.73046875</c:v>
                </c:pt>
                <c:pt idx="179">
                  <c:v>3.7431640625</c:v>
                </c:pt>
                <c:pt idx="180">
                  <c:v>3.7548828125</c:v>
                </c:pt>
                <c:pt idx="181">
                  <c:v>3.7705078125</c:v>
                </c:pt>
                <c:pt idx="182">
                  <c:v>3.7822265625</c:v>
                </c:pt>
                <c:pt idx="183">
                  <c:v>3.7939453125</c:v>
                </c:pt>
                <c:pt idx="184">
                  <c:v>3.810546875</c:v>
                </c:pt>
                <c:pt idx="185">
                  <c:v>3.822265624999996</c:v>
                </c:pt>
                <c:pt idx="186">
                  <c:v>3.833984375</c:v>
                </c:pt>
                <c:pt idx="187">
                  <c:v>3.849609375</c:v>
                </c:pt>
                <c:pt idx="188">
                  <c:v>3.861328124999999</c:v>
                </c:pt>
                <c:pt idx="189">
                  <c:v>3.8740234375</c:v>
                </c:pt>
                <c:pt idx="190">
                  <c:v>3.889648437499994</c:v>
                </c:pt>
                <c:pt idx="191">
                  <c:v>3.9013671875</c:v>
                </c:pt>
                <c:pt idx="192">
                  <c:v>3.9130859375</c:v>
                </c:pt>
                <c:pt idx="193">
                  <c:v>3.9296875</c:v>
                </c:pt>
                <c:pt idx="194">
                  <c:v>3.94140625</c:v>
                </c:pt>
                <c:pt idx="195">
                  <c:v>3.953125</c:v>
                </c:pt>
                <c:pt idx="196">
                  <c:v>3.96875</c:v>
                </c:pt>
                <c:pt idx="197">
                  <c:v>3.98046875</c:v>
                </c:pt>
                <c:pt idx="198">
                  <c:v>3.9931640625</c:v>
                </c:pt>
                <c:pt idx="199">
                  <c:v>4.0087890625</c:v>
                </c:pt>
                <c:pt idx="200">
                  <c:v>4.020507812499993</c:v>
                </c:pt>
                <c:pt idx="201">
                  <c:v>4.0322265625</c:v>
                </c:pt>
                <c:pt idx="202">
                  <c:v>4.047851562499993</c:v>
                </c:pt>
                <c:pt idx="203">
                  <c:v>4.060546874999993</c:v>
                </c:pt>
                <c:pt idx="204">
                  <c:v>4.072265625</c:v>
                </c:pt>
                <c:pt idx="205">
                  <c:v>4.087890625</c:v>
                </c:pt>
                <c:pt idx="206">
                  <c:v>4.099609375</c:v>
                </c:pt>
                <c:pt idx="207">
                  <c:v>4.111328125</c:v>
                </c:pt>
                <c:pt idx="208">
                  <c:v>4.127929687499993</c:v>
                </c:pt>
                <c:pt idx="209">
                  <c:v>4.1396484375</c:v>
                </c:pt>
                <c:pt idx="210">
                  <c:v>4.1513671875</c:v>
                </c:pt>
                <c:pt idx="211">
                  <c:v>4.1669921875</c:v>
                </c:pt>
                <c:pt idx="212">
                  <c:v>4.178710937499993</c:v>
                </c:pt>
                <c:pt idx="213">
                  <c:v>4.191406249999993</c:v>
                </c:pt>
                <c:pt idx="214">
                  <c:v>4.207031249999993</c:v>
                </c:pt>
                <c:pt idx="215">
                  <c:v>4.21875</c:v>
                </c:pt>
                <c:pt idx="216">
                  <c:v>4.23046875</c:v>
                </c:pt>
                <c:pt idx="217">
                  <c:v>4.2470703125</c:v>
                </c:pt>
                <c:pt idx="218">
                  <c:v>4.2587890625</c:v>
                </c:pt>
                <c:pt idx="219">
                  <c:v>4.2705078125</c:v>
                </c:pt>
                <c:pt idx="220">
                  <c:v>4.2861328125</c:v>
                </c:pt>
                <c:pt idx="221">
                  <c:v>4.297851562499993</c:v>
                </c:pt>
                <c:pt idx="222">
                  <c:v>4.310546874999993</c:v>
                </c:pt>
                <c:pt idx="223">
                  <c:v>4.326171874999993</c:v>
                </c:pt>
                <c:pt idx="224">
                  <c:v>4.337890625</c:v>
                </c:pt>
                <c:pt idx="225">
                  <c:v>4.349609375</c:v>
                </c:pt>
                <c:pt idx="226">
                  <c:v>4.365234374999993</c:v>
                </c:pt>
                <c:pt idx="227">
                  <c:v>4.3779296875</c:v>
                </c:pt>
                <c:pt idx="228">
                  <c:v>4.3896484375</c:v>
                </c:pt>
                <c:pt idx="229">
                  <c:v>4.4052734375</c:v>
                </c:pt>
                <c:pt idx="230">
                  <c:v>4.4169921875</c:v>
                </c:pt>
                <c:pt idx="231">
                  <c:v>4.428710937499993</c:v>
                </c:pt>
                <c:pt idx="232">
                  <c:v>4.4453125</c:v>
                </c:pt>
                <c:pt idx="233">
                  <c:v>4.457031249999993</c:v>
                </c:pt>
                <c:pt idx="234">
                  <c:v>4.46875</c:v>
                </c:pt>
                <c:pt idx="235">
                  <c:v>4.484375</c:v>
                </c:pt>
                <c:pt idx="236">
                  <c:v>4.49609375</c:v>
                </c:pt>
                <c:pt idx="237">
                  <c:v>4.5087890625</c:v>
                </c:pt>
                <c:pt idx="238">
                  <c:v>4.524414062499987</c:v>
                </c:pt>
                <c:pt idx="239">
                  <c:v>4.5361328125</c:v>
                </c:pt>
                <c:pt idx="240">
                  <c:v>4.547851562499993</c:v>
                </c:pt>
                <c:pt idx="241">
                  <c:v>4.564453125</c:v>
                </c:pt>
                <c:pt idx="242">
                  <c:v>4.576171875</c:v>
                </c:pt>
                <c:pt idx="243">
                  <c:v>4.587890625</c:v>
                </c:pt>
                <c:pt idx="244">
                  <c:v>4.603515624999991</c:v>
                </c:pt>
                <c:pt idx="245">
                  <c:v>4.615234374999991</c:v>
                </c:pt>
                <c:pt idx="246">
                  <c:v>4.627929687499991</c:v>
                </c:pt>
                <c:pt idx="247">
                  <c:v>4.643554687499991</c:v>
                </c:pt>
                <c:pt idx="248">
                  <c:v>4.6552734375</c:v>
                </c:pt>
                <c:pt idx="249">
                  <c:v>4.6669921875</c:v>
                </c:pt>
                <c:pt idx="250">
                  <c:v>4.6826171875</c:v>
                </c:pt>
                <c:pt idx="251">
                  <c:v>4.695312499999995</c:v>
                </c:pt>
                <c:pt idx="252">
                  <c:v>4.707031249999991</c:v>
                </c:pt>
                <c:pt idx="253">
                  <c:v>4.722656249999991</c:v>
                </c:pt>
                <c:pt idx="254">
                  <c:v>4.734375</c:v>
                </c:pt>
                <c:pt idx="255">
                  <c:v>4.74609375</c:v>
                </c:pt>
                <c:pt idx="256">
                  <c:v>4.7626953125</c:v>
                </c:pt>
                <c:pt idx="257">
                  <c:v>4.774414062499991</c:v>
                </c:pt>
                <c:pt idx="258">
                  <c:v>4.7861328125</c:v>
                </c:pt>
                <c:pt idx="259">
                  <c:v>4.8017578125</c:v>
                </c:pt>
                <c:pt idx="260">
                  <c:v>4.813476562499993</c:v>
                </c:pt>
                <c:pt idx="261">
                  <c:v>4.826171874999993</c:v>
                </c:pt>
                <c:pt idx="262">
                  <c:v>4.841796875</c:v>
                </c:pt>
                <c:pt idx="263">
                  <c:v>4.853515624999993</c:v>
                </c:pt>
                <c:pt idx="264">
                  <c:v>4.865234374999993</c:v>
                </c:pt>
                <c:pt idx="265">
                  <c:v>4.881835937499991</c:v>
                </c:pt>
                <c:pt idx="266">
                  <c:v>4.893554687499991</c:v>
                </c:pt>
                <c:pt idx="267">
                  <c:v>4.9052734375</c:v>
                </c:pt>
                <c:pt idx="268">
                  <c:v>4.9208984375</c:v>
                </c:pt>
                <c:pt idx="269">
                  <c:v>4.9326171875</c:v>
                </c:pt>
                <c:pt idx="270">
                  <c:v>4.9453125</c:v>
                </c:pt>
                <c:pt idx="271">
                  <c:v>4.960937499999996</c:v>
                </c:pt>
                <c:pt idx="272">
                  <c:v>4.97265625</c:v>
                </c:pt>
                <c:pt idx="273">
                  <c:v>4.984375</c:v>
                </c:pt>
                <c:pt idx="274">
                  <c:v>5.0</c:v>
                </c:pt>
                <c:pt idx="275">
                  <c:v>5.0126953125</c:v>
                </c:pt>
                <c:pt idx="276">
                  <c:v>5.024414062499987</c:v>
                </c:pt>
                <c:pt idx="277">
                  <c:v>5.0400390625</c:v>
                </c:pt>
                <c:pt idx="278">
                  <c:v>5.0517578125</c:v>
                </c:pt>
                <c:pt idx="279">
                  <c:v>5.063476562499993</c:v>
                </c:pt>
                <c:pt idx="280">
                  <c:v>5.080078125</c:v>
                </c:pt>
                <c:pt idx="281">
                  <c:v>5.091796875</c:v>
                </c:pt>
                <c:pt idx="282">
                  <c:v>5.103515624999993</c:v>
                </c:pt>
                <c:pt idx="283">
                  <c:v>5.119140625</c:v>
                </c:pt>
                <c:pt idx="284">
                  <c:v>5.130859375</c:v>
                </c:pt>
                <c:pt idx="285">
                  <c:v>5.143554687499993</c:v>
                </c:pt>
                <c:pt idx="286">
                  <c:v>5.1591796875</c:v>
                </c:pt>
                <c:pt idx="287">
                  <c:v>5.1708984375</c:v>
                </c:pt>
                <c:pt idx="288">
                  <c:v>5.1826171875</c:v>
                </c:pt>
                <c:pt idx="289">
                  <c:v>5.19921875</c:v>
                </c:pt>
                <c:pt idx="290">
                  <c:v>5.210937499999996</c:v>
                </c:pt>
                <c:pt idx="291">
                  <c:v>5.222656249999993</c:v>
                </c:pt>
                <c:pt idx="292">
                  <c:v>5.23828125</c:v>
                </c:pt>
                <c:pt idx="293">
                  <c:v>5.25</c:v>
                </c:pt>
                <c:pt idx="294">
                  <c:v>5.2626953125</c:v>
                </c:pt>
                <c:pt idx="295">
                  <c:v>5.2783203125</c:v>
                </c:pt>
                <c:pt idx="296">
                  <c:v>5.2900390625</c:v>
                </c:pt>
                <c:pt idx="297">
                  <c:v>5.3017578125</c:v>
                </c:pt>
                <c:pt idx="298">
                  <c:v>5.317382812499993</c:v>
                </c:pt>
                <c:pt idx="299">
                  <c:v>5.330078125</c:v>
                </c:pt>
                <c:pt idx="300">
                  <c:v>5.341796875</c:v>
                </c:pt>
                <c:pt idx="301">
                  <c:v>5.357421874999993</c:v>
                </c:pt>
                <c:pt idx="302">
                  <c:v>5.369140625</c:v>
                </c:pt>
                <c:pt idx="303">
                  <c:v>5.380859375</c:v>
                </c:pt>
                <c:pt idx="304">
                  <c:v>5.397460937499991</c:v>
                </c:pt>
                <c:pt idx="305">
                  <c:v>5.4091796875</c:v>
                </c:pt>
                <c:pt idx="306">
                  <c:v>5.4208984375</c:v>
                </c:pt>
                <c:pt idx="307">
                  <c:v>5.4365234375</c:v>
                </c:pt>
                <c:pt idx="308">
                  <c:v>5.4482421875</c:v>
                </c:pt>
                <c:pt idx="309">
                  <c:v>5.460937499999996</c:v>
                </c:pt>
                <c:pt idx="310">
                  <c:v>5.4765625</c:v>
                </c:pt>
                <c:pt idx="311">
                  <c:v>5.48828125</c:v>
                </c:pt>
                <c:pt idx="312">
                  <c:v>5.5</c:v>
                </c:pt>
                <c:pt idx="313">
                  <c:v>5.5166015625</c:v>
                </c:pt>
                <c:pt idx="314">
                  <c:v>5.5283203125</c:v>
                </c:pt>
                <c:pt idx="315">
                  <c:v>5.5400390625</c:v>
                </c:pt>
                <c:pt idx="316">
                  <c:v>5.5556640625</c:v>
                </c:pt>
                <c:pt idx="317">
                  <c:v>5.567382812499993</c:v>
                </c:pt>
                <c:pt idx="318">
                  <c:v>5.580078125</c:v>
                </c:pt>
                <c:pt idx="319">
                  <c:v>5.595703125</c:v>
                </c:pt>
                <c:pt idx="320">
                  <c:v>5.607421874999991</c:v>
                </c:pt>
                <c:pt idx="321">
                  <c:v>5.619140625</c:v>
                </c:pt>
                <c:pt idx="322">
                  <c:v>5.634765625</c:v>
                </c:pt>
                <c:pt idx="323">
                  <c:v>5.647460937499991</c:v>
                </c:pt>
                <c:pt idx="324">
                  <c:v>5.6591796875</c:v>
                </c:pt>
                <c:pt idx="325">
                  <c:v>5.674804687499991</c:v>
                </c:pt>
                <c:pt idx="326">
                  <c:v>5.6865234375</c:v>
                </c:pt>
                <c:pt idx="327">
                  <c:v>5.6982421875</c:v>
                </c:pt>
                <c:pt idx="328">
                  <c:v>5.71484375</c:v>
                </c:pt>
                <c:pt idx="329">
                  <c:v>5.7265625</c:v>
                </c:pt>
                <c:pt idx="330">
                  <c:v>5.73828125</c:v>
                </c:pt>
                <c:pt idx="331">
                  <c:v>5.753906249999991</c:v>
                </c:pt>
                <c:pt idx="332">
                  <c:v>5.765625</c:v>
                </c:pt>
                <c:pt idx="333">
                  <c:v>5.7783203125</c:v>
                </c:pt>
                <c:pt idx="334">
                  <c:v>5.7939453125</c:v>
                </c:pt>
                <c:pt idx="335">
                  <c:v>5.8056640625</c:v>
                </c:pt>
                <c:pt idx="336">
                  <c:v>5.817382812499993</c:v>
                </c:pt>
                <c:pt idx="337">
                  <c:v>5.833984374999993</c:v>
                </c:pt>
                <c:pt idx="338">
                  <c:v>5.845703125</c:v>
                </c:pt>
                <c:pt idx="339">
                  <c:v>5.857421874999993</c:v>
                </c:pt>
                <c:pt idx="340">
                  <c:v>5.873046875</c:v>
                </c:pt>
                <c:pt idx="341">
                  <c:v>5.884765625</c:v>
                </c:pt>
                <c:pt idx="342">
                  <c:v>5.897460937499991</c:v>
                </c:pt>
                <c:pt idx="343">
                  <c:v>5.913085937499993</c:v>
                </c:pt>
                <c:pt idx="344">
                  <c:v>5.924804687499993</c:v>
                </c:pt>
                <c:pt idx="345">
                  <c:v>5.9365234375</c:v>
                </c:pt>
                <c:pt idx="346">
                  <c:v>5.9521484375</c:v>
                </c:pt>
                <c:pt idx="347">
                  <c:v>5.96484375</c:v>
                </c:pt>
                <c:pt idx="348">
                  <c:v>5.9765625</c:v>
                </c:pt>
                <c:pt idx="349">
                  <c:v>5.992187499999996</c:v>
                </c:pt>
                <c:pt idx="350">
                  <c:v>6.003906249999993</c:v>
                </c:pt>
                <c:pt idx="351">
                  <c:v>6.015625</c:v>
                </c:pt>
                <c:pt idx="352">
                  <c:v>6.0322265625</c:v>
                </c:pt>
                <c:pt idx="353">
                  <c:v>6.0439453125</c:v>
                </c:pt>
                <c:pt idx="354">
                  <c:v>6.0556640625</c:v>
                </c:pt>
                <c:pt idx="355">
                  <c:v>6.0712890625</c:v>
                </c:pt>
                <c:pt idx="356">
                  <c:v>6.0830078125</c:v>
                </c:pt>
                <c:pt idx="357">
                  <c:v>6.095703125</c:v>
                </c:pt>
                <c:pt idx="358">
                  <c:v>6.111328125</c:v>
                </c:pt>
                <c:pt idx="359">
                  <c:v>6.123046874999993</c:v>
                </c:pt>
                <c:pt idx="360">
                  <c:v>6.134765625</c:v>
                </c:pt>
                <c:pt idx="361">
                  <c:v>6.1513671875</c:v>
                </c:pt>
                <c:pt idx="362">
                  <c:v>6.163085937499987</c:v>
                </c:pt>
                <c:pt idx="363">
                  <c:v>6.174804687499993</c:v>
                </c:pt>
                <c:pt idx="364">
                  <c:v>6.1904296875</c:v>
                </c:pt>
                <c:pt idx="365">
                  <c:v>6.2021484375</c:v>
                </c:pt>
                <c:pt idx="366">
                  <c:v>6.21484375</c:v>
                </c:pt>
                <c:pt idx="367">
                  <c:v>6.23046875</c:v>
                </c:pt>
                <c:pt idx="368">
                  <c:v>6.242187499999996</c:v>
                </c:pt>
                <c:pt idx="369">
                  <c:v>6.253906249999993</c:v>
                </c:pt>
                <c:pt idx="370">
                  <c:v>6.269531249999993</c:v>
                </c:pt>
                <c:pt idx="371">
                  <c:v>6.2822265625</c:v>
                </c:pt>
                <c:pt idx="372">
                  <c:v>6.2939453125</c:v>
                </c:pt>
                <c:pt idx="373">
                  <c:v>6.3095703125</c:v>
                </c:pt>
                <c:pt idx="374">
                  <c:v>6.3212890625</c:v>
                </c:pt>
                <c:pt idx="375">
                  <c:v>6.3330078125</c:v>
                </c:pt>
                <c:pt idx="376">
                  <c:v>6.349609375</c:v>
                </c:pt>
                <c:pt idx="377">
                  <c:v>6.361328125</c:v>
                </c:pt>
                <c:pt idx="378">
                  <c:v>6.373046875</c:v>
                </c:pt>
                <c:pt idx="379">
                  <c:v>6.388671875</c:v>
                </c:pt>
                <c:pt idx="380">
                  <c:v>6.400390625</c:v>
                </c:pt>
                <c:pt idx="381">
                  <c:v>6.413085937499993</c:v>
                </c:pt>
                <c:pt idx="382">
                  <c:v>6.428710937499993</c:v>
                </c:pt>
                <c:pt idx="383">
                  <c:v>6.4404296875</c:v>
                </c:pt>
                <c:pt idx="384">
                  <c:v>6.4521484375</c:v>
                </c:pt>
                <c:pt idx="385">
                  <c:v>6.46875</c:v>
                </c:pt>
                <c:pt idx="386">
                  <c:v>6.48046875</c:v>
                </c:pt>
                <c:pt idx="387">
                  <c:v>6.492187499999996</c:v>
                </c:pt>
                <c:pt idx="388">
                  <c:v>6.507812499999996</c:v>
                </c:pt>
                <c:pt idx="389">
                  <c:v>6.519531249999993</c:v>
                </c:pt>
                <c:pt idx="390">
                  <c:v>6.5322265625</c:v>
                </c:pt>
                <c:pt idx="391">
                  <c:v>6.547851562499993</c:v>
                </c:pt>
                <c:pt idx="392">
                  <c:v>6.5595703125</c:v>
                </c:pt>
                <c:pt idx="393">
                  <c:v>6.5712890625</c:v>
                </c:pt>
                <c:pt idx="394">
                  <c:v>6.586914062499993</c:v>
                </c:pt>
                <c:pt idx="395">
                  <c:v>6.599609375</c:v>
                </c:pt>
                <c:pt idx="396">
                  <c:v>6.611328125</c:v>
                </c:pt>
                <c:pt idx="397">
                  <c:v>6.626953125</c:v>
                </c:pt>
                <c:pt idx="398">
                  <c:v>6.638671875</c:v>
                </c:pt>
                <c:pt idx="399">
                  <c:v>6.650390625</c:v>
                </c:pt>
                <c:pt idx="400">
                  <c:v>6.6669921875</c:v>
                </c:pt>
                <c:pt idx="401">
                  <c:v>6.678710937499991</c:v>
                </c:pt>
                <c:pt idx="402">
                  <c:v>6.6904296875</c:v>
                </c:pt>
                <c:pt idx="403">
                  <c:v>6.7060546875</c:v>
                </c:pt>
                <c:pt idx="404">
                  <c:v>6.7177734375</c:v>
                </c:pt>
                <c:pt idx="405">
                  <c:v>6.73046875</c:v>
                </c:pt>
                <c:pt idx="406">
                  <c:v>6.74609375</c:v>
                </c:pt>
                <c:pt idx="407">
                  <c:v>6.757812499999995</c:v>
                </c:pt>
                <c:pt idx="408">
                  <c:v>6.769531249999991</c:v>
                </c:pt>
                <c:pt idx="409">
                  <c:v>6.7861328125</c:v>
                </c:pt>
                <c:pt idx="410">
                  <c:v>6.797851562499991</c:v>
                </c:pt>
                <c:pt idx="411">
                  <c:v>6.8095703125</c:v>
                </c:pt>
                <c:pt idx="412">
                  <c:v>6.825195312499993</c:v>
                </c:pt>
                <c:pt idx="413">
                  <c:v>6.836914062499993</c:v>
                </c:pt>
                <c:pt idx="414">
                  <c:v>6.849609375</c:v>
                </c:pt>
                <c:pt idx="415">
                  <c:v>6.865234374999993</c:v>
                </c:pt>
                <c:pt idx="416">
                  <c:v>6.876953125</c:v>
                </c:pt>
                <c:pt idx="417">
                  <c:v>6.888671875</c:v>
                </c:pt>
                <c:pt idx="418">
                  <c:v>6.904296875</c:v>
                </c:pt>
                <c:pt idx="419">
                  <c:v>6.9169921875</c:v>
                </c:pt>
                <c:pt idx="420">
                  <c:v>6.928710937499993</c:v>
                </c:pt>
                <c:pt idx="421">
                  <c:v>6.944335937499993</c:v>
                </c:pt>
                <c:pt idx="422">
                  <c:v>6.9560546875</c:v>
                </c:pt>
                <c:pt idx="423">
                  <c:v>6.9677734375</c:v>
                </c:pt>
                <c:pt idx="424">
                  <c:v>6.984375</c:v>
                </c:pt>
                <c:pt idx="425">
                  <c:v>6.99609375</c:v>
                </c:pt>
                <c:pt idx="426">
                  <c:v>7.007812499999996</c:v>
                </c:pt>
                <c:pt idx="427">
                  <c:v>7.023437499999996</c:v>
                </c:pt>
                <c:pt idx="428">
                  <c:v>7.035156249999993</c:v>
                </c:pt>
                <c:pt idx="429">
                  <c:v>7.047851562499993</c:v>
                </c:pt>
                <c:pt idx="430">
                  <c:v>7.063476562499993</c:v>
                </c:pt>
                <c:pt idx="431">
                  <c:v>7.0751953125</c:v>
                </c:pt>
                <c:pt idx="432">
                  <c:v>7.086914062499993</c:v>
                </c:pt>
                <c:pt idx="433">
                  <c:v>7.103515624999993</c:v>
                </c:pt>
                <c:pt idx="434">
                  <c:v>7.115234374999993</c:v>
                </c:pt>
                <c:pt idx="435">
                  <c:v>7.126953125</c:v>
                </c:pt>
                <c:pt idx="436">
                  <c:v>7.142578125</c:v>
                </c:pt>
                <c:pt idx="437">
                  <c:v>7.154296874999993</c:v>
                </c:pt>
                <c:pt idx="438">
                  <c:v>7.1669921875</c:v>
                </c:pt>
                <c:pt idx="439">
                  <c:v>7.1826171875</c:v>
                </c:pt>
                <c:pt idx="440">
                  <c:v>7.194335937499987</c:v>
                </c:pt>
                <c:pt idx="441">
                  <c:v>7.2060546875</c:v>
                </c:pt>
                <c:pt idx="442">
                  <c:v>7.2216796875</c:v>
                </c:pt>
                <c:pt idx="443">
                  <c:v>7.234375</c:v>
                </c:pt>
                <c:pt idx="444">
                  <c:v>7.24609375</c:v>
                </c:pt>
                <c:pt idx="445">
                  <c:v>7.26171875</c:v>
                </c:pt>
                <c:pt idx="446">
                  <c:v>7.2734375</c:v>
                </c:pt>
                <c:pt idx="447">
                  <c:v>7.285156249999993</c:v>
                </c:pt>
                <c:pt idx="448">
                  <c:v>7.3017578125</c:v>
                </c:pt>
                <c:pt idx="449">
                  <c:v>7.313476562499993</c:v>
                </c:pt>
                <c:pt idx="450">
                  <c:v>7.325195312499993</c:v>
                </c:pt>
                <c:pt idx="451">
                  <c:v>7.3408203125</c:v>
                </c:pt>
                <c:pt idx="452">
                  <c:v>7.352539062499993</c:v>
                </c:pt>
                <c:pt idx="453">
                  <c:v>7.365234374999993</c:v>
                </c:pt>
                <c:pt idx="454">
                  <c:v>7.380859375</c:v>
                </c:pt>
                <c:pt idx="455">
                  <c:v>7.392578125</c:v>
                </c:pt>
                <c:pt idx="456">
                  <c:v>7.404296875</c:v>
                </c:pt>
                <c:pt idx="457">
                  <c:v>7.4208984375</c:v>
                </c:pt>
                <c:pt idx="458">
                  <c:v>7.4326171875</c:v>
                </c:pt>
                <c:pt idx="459">
                  <c:v>7.444335937499993</c:v>
                </c:pt>
                <c:pt idx="460">
                  <c:v>7.4599609375</c:v>
                </c:pt>
                <c:pt idx="461">
                  <c:v>7.4716796875</c:v>
                </c:pt>
                <c:pt idx="462">
                  <c:v>7.484375</c:v>
                </c:pt>
                <c:pt idx="463">
                  <c:v>7.5</c:v>
                </c:pt>
                <c:pt idx="464">
                  <c:v>7.51171875</c:v>
                </c:pt>
                <c:pt idx="465">
                  <c:v>7.523437499999996</c:v>
                </c:pt>
                <c:pt idx="466">
                  <c:v>7.5390625</c:v>
                </c:pt>
                <c:pt idx="467">
                  <c:v>7.5517578125</c:v>
                </c:pt>
                <c:pt idx="468">
                  <c:v>7.563476562499993</c:v>
                </c:pt>
                <c:pt idx="469">
                  <c:v>7.5791015625</c:v>
                </c:pt>
                <c:pt idx="470">
                  <c:v>7.5908203125</c:v>
                </c:pt>
                <c:pt idx="471">
                  <c:v>7.602539062499991</c:v>
                </c:pt>
                <c:pt idx="472">
                  <c:v>7.619140625</c:v>
                </c:pt>
                <c:pt idx="473">
                  <c:v>7.630859375</c:v>
                </c:pt>
                <c:pt idx="474">
                  <c:v>7.642578125</c:v>
                </c:pt>
                <c:pt idx="475">
                  <c:v>7.658203125</c:v>
                </c:pt>
                <c:pt idx="476">
                  <c:v>7.669921874999991</c:v>
                </c:pt>
                <c:pt idx="477">
                  <c:v>7.6826171875</c:v>
                </c:pt>
                <c:pt idx="478">
                  <c:v>7.6982421875</c:v>
                </c:pt>
                <c:pt idx="479">
                  <c:v>7.7099609375</c:v>
                </c:pt>
                <c:pt idx="480">
                  <c:v>7.7216796875</c:v>
                </c:pt>
                <c:pt idx="481">
                  <c:v>7.73828125</c:v>
                </c:pt>
                <c:pt idx="482">
                  <c:v>7.75</c:v>
                </c:pt>
                <c:pt idx="483">
                  <c:v>7.76171875</c:v>
                </c:pt>
                <c:pt idx="484">
                  <c:v>7.77734375</c:v>
                </c:pt>
                <c:pt idx="485">
                  <c:v>7.7890625</c:v>
                </c:pt>
                <c:pt idx="486">
                  <c:v>7.8017578125</c:v>
                </c:pt>
                <c:pt idx="487">
                  <c:v>7.817382812499993</c:v>
                </c:pt>
                <c:pt idx="488">
                  <c:v>7.829101562499993</c:v>
                </c:pt>
                <c:pt idx="489">
                  <c:v>7.8408203125</c:v>
                </c:pt>
                <c:pt idx="490">
                  <c:v>7.8564453125</c:v>
                </c:pt>
                <c:pt idx="491">
                  <c:v>7.869140625</c:v>
                </c:pt>
                <c:pt idx="492">
                  <c:v>7.880859375</c:v>
                </c:pt>
                <c:pt idx="493">
                  <c:v>7.896484374999991</c:v>
                </c:pt>
                <c:pt idx="494">
                  <c:v>7.908203125</c:v>
                </c:pt>
                <c:pt idx="495">
                  <c:v>7.919921875</c:v>
                </c:pt>
                <c:pt idx="496">
                  <c:v>7.9365234375</c:v>
                </c:pt>
                <c:pt idx="497">
                  <c:v>7.9482421875</c:v>
                </c:pt>
                <c:pt idx="498">
                  <c:v>7.9599609375</c:v>
                </c:pt>
                <c:pt idx="499">
                  <c:v>7.975585937499993</c:v>
                </c:pt>
                <c:pt idx="500">
                  <c:v>7.9873046875</c:v>
                </c:pt>
                <c:pt idx="501">
                  <c:v>8.0</c:v>
                </c:pt>
                <c:pt idx="502">
                  <c:v>8.015625</c:v>
                </c:pt>
                <c:pt idx="503">
                  <c:v>8.027343749999998</c:v>
                </c:pt>
                <c:pt idx="504">
                  <c:v>8.0390625</c:v>
                </c:pt>
                <c:pt idx="505">
                  <c:v>8.0556640625</c:v>
                </c:pt>
                <c:pt idx="506">
                  <c:v>8.0673828125</c:v>
                </c:pt>
                <c:pt idx="507">
                  <c:v>8.0791015625</c:v>
                </c:pt>
                <c:pt idx="508">
                  <c:v>8.0947265625</c:v>
                </c:pt>
                <c:pt idx="509">
                  <c:v>8.1064453125</c:v>
                </c:pt>
                <c:pt idx="510">
                  <c:v>8.119140625</c:v>
                </c:pt>
                <c:pt idx="511">
                  <c:v>8.134765624999998</c:v>
                </c:pt>
                <c:pt idx="512">
                  <c:v>8.146484375</c:v>
                </c:pt>
                <c:pt idx="513">
                  <c:v>8.158203124999998</c:v>
                </c:pt>
                <c:pt idx="514">
                  <c:v>8.173828124999998</c:v>
                </c:pt>
                <c:pt idx="515">
                  <c:v>8.1865234375</c:v>
                </c:pt>
                <c:pt idx="516">
                  <c:v>8.198242187499998</c:v>
                </c:pt>
                <c:pt idx="517">
                  <c:v>8.213867187499998</c:v>
                </c:pt>
                <c:pt idx="518">
                  <c:v>8.2255859375</c:v>
                </c:pt>
                <c:pt idx="519">
                  <c:v>8.237304687499998</c:v>
                </c:pt>
                <c:pt idx="520">
                  <c:v>8.25390625</c:v>
                </c:pt>
                <c:pt idx="521">
                  <c:v>8.265625</c:v>
                </c:pt>
                <c:pt idx="522">
                  <c:v>8.277343749999998</c:v>
                </c:pt>
                <c:pt idx="523">
                  <c:v>8.292968749999998</c:v>
                </c:pt>
                <c:pt idx="524">
                  <c:v>8.3046875</c:v>
                </c:pt>
                <c:pt idx="525">
                  <c:v>8.3173828125</c:v>
                </c:pt>
                <c:pt idx="526">
                  <c:v>8.3330078125</c:v>
                </c:pt>
                <c:pt idx="527">
                  <c:v>8.3447265625</c:v>
                </c:pt>
                <c:pt idx="528">
                  <c:v>8.3564453125</c:v>
                </c:pt>
                <c:pt idx="529">
                  <c:v>8.373046875</c:v>
                </c:pt>
                <c:pt idx="530">
                  <c:v>8.384765625</c:v>
                </c:pt>
                <c:pt idx="531">
                  <c:v>8.396484375</c:v>
                </c:pt>
                <c:pt idx="532">
                  <c:v>8.412109375</c:v>
                </c:pt>
                <c:pt idx="533">
                  <c:v>8.423828124999998</c:v>
                </c:pt>
                <c:pt idx="534">
                  <c:v>8.4365234375</c:v>
                </c:pt>
                <c:pt idx="535">
                  <c:v>8.4521484375</c:v>
                </c:pt>
                <c:pt idx="536">
                  <c:v>8.4638671875</c:v>
                </c:pt>
                <c:pt idx="537">
                  <c:v>8.4755859375</c:v>
                </c:pt>
                <c:pt idx="538">
                  <c:v>8.4912109375</c:v>
                </c:pt>
                <c:pt idx="539">
                  <c:v>8.50390625</c:v>
                </c:pt>
                <c:pt idx="540">
                  <c:v>8.515625</c:v>
                </c:pt>
                <c:pt idx="541">
                  <c:v>8.53125</c:v>
                </c:pt>
                <c:pt idx="542">
                  <c:v>8.542968749999998</c:v>
                </c:pt>
                <c:pt idx="543">
                  <c:v>8.5546875</c:v>
                </c:pt>
                <c:pt idx="544">
                  <c:v>8.5712890625</c:v>
                </c:pt>
                <c:pt idx="545">
                  <c:v>8.5830078125</c:v>
                </c:pt>
                <c:pt idx="546">
                  <c:v>8.5947265625</c:v>
                </c:pt>
                <c:pt idx="547">
                  <c:v>8.610351562499998</c:v>
                </c:pt>
                <c:pt idx="548">
                  <c:v>8.6220703125</c:v>
                </c:pt>
                <c:pt idx="549">
                  <c:v>8.634765624999998</c:v>
                </c:pt>
                <c:pt idx="550">
                  <c:v>8.650390625</c:v>
                </c:pt>
                <c:pt idx="551">
                  <c:v>8.662109375</c:v>
                </c:pt>
                <c:pt idx="552">
                  <c:v>8.673828124999998</c:v>
                </c:pt>
                <c:pt idx="553">
                  <c:v>8.6904296875</c:v>
                </c:pt>
                <c:pt idx="554">
                  <c:v>8.7021484375</c:v>
                </c:pt>
                <c:pt idx="555">
                  <c:v>8.713867187499998</c:v>
                </c:pt>
                <c:pt idx="556">
                  <c:v>8.7294921875</c:v>
                </c:pt>
                <c:pt idx="557">
                  <c:v>8.741210937499998</c:v>
                </c:pt>
                <c:pt idx="558">
                  <c:v>8.75390625</c:v>
                </c:pt>
                <c:pt idx="559">
                  <c:v>8.76953125</c:v>
                </c:pt>
                <c:pt idx="560">
                  <c:v>8.78125</c:v>
                </c:pt>
                <c:pt idx="561">
                  <c:v>8.792968749999998</c:v>
                </c:pt>
                <c:pt idx="562">
                  <c:v>8.80859375</c:v>
                </c:pt>
                <c:pt idx="563">
                  <c:v>8.8212890625</c:v>
                </c:pt>
                <c:pt idx="564">
                  <c:v>8.8330078125</c:v>
                </c:pt>
                <c:pt idx="565">
                  <c:v>8.8486328125</c:v>
                </c:pt>
                <c:pt idx="566">
                  <c:v>8.8603515625</c:v>
                </c:pt>
                <c:pt idx="567">
                  <c:v>8.8720703125</c:v>
                </c:pt>
                <c:pt idx="568">
                  <c:v>8.888671875</c:v>
                </c:pt>
                <c:pt idx="569">
                  <c:v>8.900390625</c:v>
                </c:pt>
                <c:pt idx="570">
                  <c:v>8.912109375</c:v>
                </c:pt>
                <c:pt idx="571">
                  <c:v>8.927734375</c:v>
                </c:pt>
                <c:pt idx="572">
                  <c:v>8.939453125</c:v>
                </c:pt>
                <c:pt idx="573">
                  <c:v>8.9521484375</c:v>
                </c:pt>
                <c:pt idx="574">
                  <c:v>8.9677734375</c:v>
                </c:pt>
                <c:pt idx="575">
                  <c:v>8.9794921875</c:v>
                </c:pt>
                <c:pt idx="576">
                  <c:v>8.9912109375</c:v>
                </c:pt>
                <c:pt idx="577">
                  <c:v>9.0078125</c:v>
                </c:pt>
                <c:pt idx="578">
                  <c:v>9.01953125</c:v>
                </c:pt>
                <c:pt idx="579">
                  <c:v>9.03125</c:v>
                </c:pt>
                <c:pt idx="580">
                  <c:v>9.046875</c:v>
                </c:pt>
                <c:pt idx="581">
                  <c:v>9.05859375</c:v>
                </c:pt>
                <c:pt idx="582">
                  <c:v>9.0712890625</c:v>
                </c:pt>
                <c:pt idx="583">
                  <c:v>9.0869140625</c:v>
                </c:pt>
                <c:pt idx="584">
                  <c:v>9.0986328125</c:v>
                </c:pt>
                <c:pt idx="585">
                  <c:v>9.110351562499998</c:v>
                </c:pt>
                <c:pt idx="586">
                  <c:v>9.1259765625</c:v>
                </c:pt>
                <c:pt idx="587">
                  <c:v>9.138671874999998</c:v>
                </c:pt>
                <c:pt idx="588">
                  <c:v>9.150390625</c:v>
                </c:pt>
                <c:pt idx="589">
                  <c:v>9.166015625</c:v>
                </c:pt>
                <c:pt idx="590">
                  <c:v>9.177734375</c:v>
                </c:pt>
                <c:pt idx="591">
                  <c:v>9.189453125</c:v>
                </c:pt>
                <c:pt idx="592">
                  <c:v>9.2060546875</c:v>
                </c:pt>
                <c:pt idx="593">
                  <c:v>9.217773437499998</c:v>
                </c:pt>
                <c:pt idx="594">
                  <c:v>9.2294921875</c:v>
                </c:pt>
                <c:pt idx="595">
                  <c:v>9.245117187499998</c:v>
                </c:pt>
                <c:pt idx="596">
                  <c:v>9.2568359375</c:v>
                </c:pt>
                <c:pt idx="597">
                  <c:v>9.26953125</c:v>
                </c:pt>
                <c:pt idx="598">
                  <c:v>9.28515625</c:v>
                </c:pt>
                <c:pt idx="599">
                  <c:v>9.296875</c:v>
                </c:pt>
                <c:pt idx="600">
                  <c:v>9.30859375</c:v>
                </c:pt>
                <c:pt idx="601">
                  <c:v>9.3251953125</c:v>
                </c:pt>
                <c:pt idx="602">
                  <c:v>9.3369140625</c:v>
                </c:pt>
                <c:pt idx="603">
                  <c:v>9.3486328125</c:v>
                </c:pt>
                <c:pt idx="604">
                  <c:v>9.3642578125</c:v>
                </c:pt>
                <c:pt idx="605">
                  <c:v>9.3759765625</c:v>
                </c:pt>
                <c:pt idx="606">
                  <c:v>9.388671875</c:v>
                </c:pt>
                <c:pt idx="607">
                  <c:v>9.404296875</c:v>
                </c:pt>
                <c:pt idx="608">
                  <c:v>9.416015625</c:v>
                </c:pt>
                <c:pt idx="609">
                  <c:v>9.427734375</c:v>
                </c:pt>
                <c:pt idx="610">
                  <c:v>9.443359375</c:v>
                </c:pt>
                <c:pt idx="611">
                  <c:v>9.4560546875</c:v>
                </c:pt>
                <c:pt idx="612">
                  <c:v>9.4677734375</c:v>
                </c:pt>
                <c:pt idx="613">
                  <c:v>9.4833984375</c:v>
                </c:pt>
                <c:pt idx="614">
                  <c:v>9.4951171875</c:v>
                </c:pt>
                <c:pt idx="615">
                  <c:v>9.5068359375</c:v>
                </c:pt>
                <c:pt idx="616">
                  <c:v>9.5234375</c:v>
                </c:pt>
                <c:pt idx="617">
                  <c:v>9.53515625</c:v>
                </c:pt>
                <c:pt idx="618">
                  <c:v>9.546875</c:v>
                </c:pt>
                <c:pt idx="619">
                  <c:v>9.5625</c:v>
                </c:pt>
                <c:pt idx="620">
                  <c:v>9.574218749999998</c:v>
                </c:pt>
                <c:pt idx="621">
                  <c:v>9.5869140625</c:v>
                </c:pt>
                <c:pt idx="622">
                  <c:v>9.6025390625</c:v>
                </c:pt>
                <c:pt idx="623">
                  <c:v>9.6142578125</c:v>
                </c:pt>
                <c:pt idx="624">
                  <c:v>9.6259765625</c:v>
                </c:pt>
                <c:pt idx="625">
                  <c:v>9.642578124999998</c:v>
                </c:pt>
                <c:pt idx="626">
                  <c:v>9.654296875</c:v>
                </c:pt>
                <c:pt idx="627">
                  <c:v>9.666015625</c:v>
                </c:pt>
                <c:pt idx="628">
                  <c:v>9.681640625</c:v>
                </c:pt>
                <c:pt idx="629">
                  <c:v>9.693359375</c:v>
                </c:pt>
                <c:pt idx="630">
                  <c:v>9.7060546875</c:v>
                </c:pt>
                <c:pt idx="631">
                  <c:v>9.721679687499998</c:v>
                </c:pt>
                <c:pt idx="632">
                  <c:v>9.733398437499998</c:v>
                </c:pt>
                <c:pt idx="633">
                  <c:v>9.745117187499998</c:v>
                </c:pt>
                <c:pt idx="634">
                  <c:v>9.7607421875</c:v>
                </c:pt>
                <c:pt idx="635">
                  <c:v>9.7734375</c:v>
                </c:pt>
                <c:pt idx="636">
                  <c:v>9.78515625</c:v>
                </c:pt>
                <c:pt idx="637">
                  <c:v>9.80078125</c:v>
                </c:pt>
                <c:pt idx="638">
                  <c:v>9.8125</c:v>
                </c:pt>
                <c:pt idx="639">
                  <c:v>9.824218749999998</c:v>
                </c:pt>
                <c:pt idx="640">
                  <c:v>9.8408203125</c:v>
                </c:pt>
                <c:pt idx="641">
                  <c:v>9.8525390625</c:v>
                </c:pt>
                <c:pt idx="642">
                  <c:v>9.8642578125</c:v>
                </c:pt>
                <c:pt idx="643">
                  <c:v>9.8798828125</c:v>
                </c:pt>
                <c:pt idx="644">
                  <c:v>9.8916015625</c:v>
                </c:pt>
                <c:pt idx="645">
                  <c:v>9.904296875</c:v>
                </c:pt>
                <c:pt idx="646">
                  <c:v>9.919921875</c:v>
                </c:pt>
                <c:pt idx="647">
                  <c:v>9.931640625</c:v>
                </c:pt>
                <c:pt idx="648">
                  <c:v>9.943359375</c:v>
                </c:pt>
                <c:pt idx="649">
                  <c:v>9.9599609375</c:v>
                </c:pt>
                <c:pt idx="650">
                  <c:v>9.9716796875</c:v>
                </c:pt>
                <c:pt idx="651">
                  <c:v>9.9833984375</c:v>
                </c:pt>
                <c:pt idx="652">
                  <c:v>9.9990234375</c:v>
                </c:pt>
                <c:pt idx="653">
                  <c:v>10.0107421875</c:v>
                </c:pt>
                <c:pt idx="654">
                  <c:v>10.0234375</c:v>
                </c:pt>
                <c:pt idx="655">
                  <c:v>10.0390625</c:v>
                </c:pt>
                <c:pt idx="656">
                  <c:v>10.05078125</c:v>
                </c:pt>
                <c:pt idx="657">
                  <c:v>10.0625</c:v>
                </c:pt>
                <c:pt idx="658">
                  <c:v>10.078125</c:v>
                </c:pt>
                <c:pt idx="659">
                  <c:v>10.0908203125</c:v>
                </c:pt>
                <c:pt idx="660">
                  <c:v>10.1025390625</c:v>
                </c:pt>
                <c:pt idx="661">
                  <c:v>10.1181640625</c:v>
                </c:pt>
                <c:pt idx="662">
                  <c:v>10.1298828125</c:v>
                </c:pt>
                <c:pt idx="663">
                  <c:v>10.1416015625</c:v>
                </c:pt>
                <c:pt idx="664">
                  <c:v>10.158203125</c:v>
                </c:pt>
                <c:pt idx="665">
                  <c:v>10.169921875</c:v>
                </c:pt>
                <c:pt idx="666">
                  <c:v>10.181640625</c:v>
                </c:pt>
                <c:pt idx="667">
                  <c:v>10.197265625</c:v>
                </c:pt>
                <c:pt idx="668">
                  <c:v>10.208984375</c:v>
                </c:pt>
                <c:pt idx="669">
                  <c:v>10.2216796875</c:v>
                </c:pt>
                <c:pt idx="670">
                  <c:v>10.2373046875</c:v>
                </c:pt>
                <c:pt idx="671">
                  <c:v>10.2490234375</c:v>
                </c:pt>
                <c:pt idx="672">
                  <c:v>10.2607421875</c:v>
                </c:pt>
                <c:pt idx="673">
                  <c:v>10.27734375</c:v>
                </c:pt>
                <c:pt idx="674">
                  <c:v>10.2890625</c:v>
                </c:pt>
                <c:pt idx="675">
                  <c:v>10.30078125</c:v>
                </c:pt>
                <c:pt idx="676">
                  <c:v>10.31640625</c:v>
                </c:pt>
                <c:pt idx="677">
                  <c:v>10.328125</c:v>
                </c:pt>
                <c:pt idx="678">
                  <c:v>10.3408203125</c:v>
                </c:pt>
                <c:pt idx="679">
                  <c:v>10.3564453125</c:v>
                </c:pt>
                <c:pt idx="680">
                  <c:v>10.3681640625</c:v>
                </c:pt>
                <c:pt idx="681">
                  <c:v>10.3798828125</c:v>
                </c:pt>
                <c:pt idx="682">
                  <c:v>10.3955078125</c:v>
                </c:pt>
                <c:pt idx="683">
                  <c:v>10.408203125</c:v>
                </c:pt>
                <c:pt idx="684">
                  <c:v>10.419921875</c:v>
                </c:pt>
                <c:pt idx="685">
                  <c:v>10.435546875</c:v>
                </c:pt>
                <c:pt idx="686">
                  <c:v>10.447265625</c:v>
                </c:pt>
                <c:pt idx="687">
                  <c:v>10.458984375</c:v>
                </c:pt>
                <c:pt idx="688">
                  <c:v>10.4755859375</c:v>
                </c:pt>
                <c:pt idx="689">
                  <c:v>10.4873046875</c:v>
                </c:pt>
                <c:pt idx="690">
                  <c:v>10.4990234375</c:v>
                </c:pt>
                <c:pt idx="691">
                  <c:v>10.5146484375</c:v>
                </c:pt>
                <c:pt idx="692">
                  <c:v>10.5263671875</c:v>
                </c:pt>
                <c:pt idx="693">
                  <c:v>10.5390625</c:v>
                </c:pt>
                <c:pt idx="694">
                  <c:v>10.5546875</c:v>
                </c:pt>
                <c:pt idx="695">
                  <c:v>10.56640625</c:v>
                </c:pt>
                <c:pt idx="696">
                  <c:v>10.578125</c:v>
                </c:pt>
                <c:pt idx="697">
                  <c:v>10.5947265625</c:v>
                </c:pt>
                <c:pt idx="698">
                  <c:v>10.6064453125</c:v>
                </c:pt>
                <c:pt idx="699">
                  <c:v>10.6181640625</c:v>
                </c:pt>
                <c:pt idx="700">
                  <c:v>10.6337890625</c:v>
                </c:pt>
                <c:pt idx="701">
                  <c:v>10.6455078125</c:v>
                </c:pt>
                <c:pt idx="702">
                  <c:v>10.658203125</c:v>
                </c:pt>
                <c:pt idx="703">
                  <c:v>10.673828125</c:v>
                </c:pt>
                <c:pt idx="704">
                  <c:v>10.685546875</c:v>
                </c:pt>
                <c:pt idx="705">
                  <c:v>10.697265625</c:v>
                </c:pt>
                <c:pt idx="706">
                  <c:v>10.712890625</c:v>
                </c:pt>
                <c:pt idx="707">
                  <c:v>10.7255859375</c:v>
                </c:pt>
                <c:pt idx="708">
                  <c:v>10.7373046875</c:v>
                </c:pt>
                <c:pt idx="709">
                  <c:v>10.7529296875</c:v>
                </c:pt>
                <c:pt idx="710">
                  <c:v>10.7646484375</c:v>
                </c:pt>
                <c:pt idx="711">
                  <c:v>10.7763671875</c:v>
                </c:pt>
                <c:pt idx="712">
                  <c:v>10.79296875</c:v>
                </c:pt>
                <c:pt idx="713">
                  <c:v>10.8046875</c:v>
                </c:pt>
                <c:pt idx="714">
                  <c:v>10.81640625</c:v>
                </c:pt>
                <c:pt idx="715">
                  <c:v>10.83203125</c:v>
                </c:pt>
                <c:pt idx="716">
                  <c:v>10.84375</c:v>
                </c:pt>
                <c:pt idx="717">
                  <c:v>10.8564453125</c:v>
                </c:pt>
                <c:pt idx="718">
                  <c:v>10.8720703125</c:v>
                </c:pt>
                <c:pt idx="719">
                  <c:v>10.8837890625</c:v>
                </c:pt>
                <c:pt idx="720">
                  <c:v>10.8955078125</c:v>
                </c:pt>
                <c:pt idx="721">
                  <c:v>10.912109375</c:v>
                </c:pt>
                <c:pt idx="722">
                  <c:v>10.923828125</c:v>
                </c:pt>
                <c:pt idx="723">
                  <c:v>10.935546875</c:v>
                </c:pt>
                <c:pt idx="724">
                  <c:v>10.951171875</c:v>
                </c:pt>
                <c:pt idx="725">
                  <c:v>10.962890625</c:v>
                </c:pt>
                <c:pt idx="726">
                  <c:v>10.9755859375</c:v>
                </c:pt>
                <c:pt idx="727">
                  <c:v>10.9912109375</c:v>
                </c:pt>
                <c:pt idx="728">
                  <c:v>11.0029296875</c:v>
                </c:pt>
                <c:pt idx="729">
                  <c:v>11.0146484375</c:v>
                </c:pt>
                <c:pt idx="730">
                  <c:v>11.0302734375</c:v>
                </c:pt>
                <c:pt idx="731">
                  <c:v>11.04296875</c:v>
                </c:pt>
                <c:pt idx="732">
                  <c:v>11.0546875</c:v>
                </c:pt>
                <c:pt idx="733">
                  <c:v>11.0703125</c:v>
                </c:pt>
                <c:pt idx="734">
                  <c:v>11.08203125</c:v>
                </c:pt>
                <c:pt idx="735">
                  <c:v>11.09375</c:v>
                </c:pt>
                <c:pt idx="736">
                  <c:v>11.1103515625</c:v>
                </c:pt>
                <c:pt idx="737">
                  <c:v>11.1220703125</c:v>
                </c:pt>
                <c:pt idx="738">
                  <c:v>11.1337890625</c:v>
                </c:pt>
                <c:pt idx="739">
                  <c:v>11.1494140625</c:v>
                </c:pt>
                <c:pt idx="740">
                  <c:v>11.1611328125</c:v>
                </c:pt>
                <c:pt idx="741">
                  <c:v>11.173828125</c:v>
                </c:pt>
                <c:pt idx="742">
                  <c:v>11.189453125</c:v>
                </c:pt>
                <c:pt idx="743">
                  <c:v>11.201171875</c:v>
                </c:pt>
                <c:pt idx="744">
                  <c:v>11.212890625</c:v>
                </c:pt>
                <c:pt idx="745">
                  <c:v>11.2294921875</c:v>
                </c:pt>
                <c:pt idx="746">
                  <c:v>11.2412109375</c:v>
                </c:pt>
                <c:pt idx="747">
                  <c:v>11.2529296875</c:v>
                </c:pt>
                <c:pt idx="748">
                  <c:v>11.2685546875</c:v>
                </c:pt>
                <c:pt idx="749">
                  <c:v>11.2802734375</c:v>
                </c:pt>
                <c:pt idx="750">
                  <c:v>11.29296875</c:v>
                </c:pt>
                <c:pt idx="751">
                  <c:v>11.30859375</c:v>
                </c:pt>
                <c:pt idx="752">
                  <c:v>11.3203125</c:v>
                </c:pt>
                <c:pt idx="753">
                  <c:v>11.33203125</c:v>
                </c:pt>
                <c:pt idx="754">
                  <c:v>11.34765625</c:v>
                </c:pt>
                <c:pt idx="755">
                  <c:v>11.3603515625</c:v>
                </c:pt>
                <c:pt idx="756">
                  <c:v>11.3720703125</c:v>
                </c:pt>
                <c:pt idx="757">
                  <c:v>11.3876953125</c:v>
                </c:pt>
                <c:pt idx="758">
                  <c:v>11.3994140625</c:v>
                </c:pt>
                <c:pt idx="759">
                  <c:v>11.4111328125</c:v>
                </c:pt>
                <c:pt idx="760">
                  <c:v>11.427734375</c:v>
                </c:pt>
                <c:pt idx="761">
                  <c:v>11.439453125</c:v>
                </c:pt>
                <c:pt idx="762">
                  <c:v>11.451171875</c:v>
                </c:pt>
                <c:pt idx="763">
                  <c:v>11.466796875</c:v>
                </c:pt>
                <c:pt idx="764">
                  <c:v>11.478515625</c:v>
                </c:pt>
                <c:pt idx="765">
                  <c:v>11.4912109375</c:v>
                </c:pt>
                <c:pt idx="766">
                  <c:v>11.5068359375</c:v>
                </c:pt>
                <c:pt idx="767">
                  <c:v>11.5185546875</c:v>
                </c:pt>
                <c:pt idx="768">
                  <c:v>11.5302734375</c:v>
                </c:pt>
                <c:pt idx="769">
                  <c:v>11.546875</c:v>
                </c:pt>
                <c:pt idx="770">
                  <c:v>11.55859375</c:v>
                </c:pt>
                <c:pt idx="771">
                  <c:v>11.5703125</c:v>
                </c:pt>
                <c:pt idx="772">
                  <c:v>11.5859375</c:v>
                </c:pt>
                <c:pt idx="773">
                  <c:v>11.59765625</c:v>
                </c:pt>
                <c:pt idx="774">
                  <c:v>11.6103515625</c:v>
                </c:pt>
                <c:pt idx="775">
                  <c:v>11.6259765625</c:v>
                </c:pt>
                <c:pt idx="776">
                  <c:v>11.6376953125</c:v>
                </c:pt>
                <c:pt idx="777">
                  <c:v>11.6494140625</c:v>
                </c:pt>
                <c:pt idx="778">
                  <c:v>11.6650390625</c:v>
                </c:pt>
                <c:pt idx="779">
                  <c:v>11.677734375</c:v>
                </c:pt>
                <c:pt idx="780">
                  <c:v>11.689453125</c:v>
                </c:pt>
                <c:pt idx="781">
                  <c:v>11.705078125</c:v>
                </c:pt>
                <c:pt idx="782">
                  <c:v>11.716796875</c:v>
                </c:pt>
                <c:pt idx="783">
                  <c:v>11.728515625</c:v>
                </c:pt>
                <c:pt idx="784">
                  <c:v>11.7451171875</c:v>
                </c:pt>
                <c:pt idx="785">
                  <c:v>11.7568359375</c:v>
                </c:pt>
                <c:pt idx="786">
                  <c:v>11.7685546875</c:v>
                </c:pt>
                <c:pt idx="787">
                  <c:v>11.7841796875</c:v>
                </c:pt>
                <c:pt idx="788">
                  <c:v>11.7958984375</c:v>
                </c:pt>
                <c:pt idx="789">
                  <c:v>11.80859375</c:v>
                </c:pt>
                <c:pt idx="790">
                  <c:v>11.82421875</c:v>
                </c:pt>
                <c:pt idx="791">
                  <c:v>11.8359375</c:v>
                </c:pt>
                <c:pt idx="792">
                  <c:v>11.84765625</c:v>
                </c:pt>
                <c:pt idx="793">
                  <c:v>11.8642578125</c:v>
                </c:pt>
                <c:pt idx="794">
                  <c:v>11.8759765625</c:v>
                </c:pt>
                <c:pt idx="795">
                  <c:v>11.8876953125</c:v>
                </c:pt>
                <c:pt idx="796">
                  <c:v>11.9033203125</c:v>
                </c:pt>
                <c:pt idx="797">
                  <c:v>11.9150390625</c:v>
                </c:pt>
                <c:pt idx="798">
                  <c:v>11.927734375</c:v>
                </c:pt>
                <c:pt idx="799">
                  <c:v>11.943359375</c:v>
                </c:pt>
                <c:pt idx="800">
                  <c:v>11.955078125</c:v>
                </c:pt>
                <c:pt idx="801">
                  <c:v>11.966796875</c:v>
                </c:pt>
                <c:pt idx="802">
                  <c:v>11.982421875</c:v>
                </c:pt>
                <c:pt idx="803">
                  <c:v>11.9951171875</c:v>
                </c:pt>
                <c:pt idx="804">
                  <c:v>12.0068359375</c:v>
                </c:pt>
                <c:pt idx="805">
                  <c:v>12.0224609375</c:v>
                </c:pt>
                <c:pt idx="806">
                  <c:v>12.0341796875</c:v>
                </c:pt>
                <c:pt idx="807">
                  <c:v>12.0458984375</c:v>
                </c:pt>
                <c:pt idx="808">
                  <c:v>12.0625</c:v>
                </c:pt>
                <c:pt idx="809">
                  <c:v>12.07421875</c:v>
                </c:pt>
                <c:pt idx="810">
                  <c:v>12.0859375</c:v>
                </c:pt>
                <c:pt idx="811">
                  <c:v>12.1015625</c:v>
                </c:pt>
                <c:pt idx="812">
                  <c:v>12.11328125</c:v>
                </c:pt>
                <c:pt idx="813">
                  <c:v>12.1259765625</c:v>
                </c:pt>
                <c:pt idx="814">
                  <c:v>12.1416015625</c:v>
                </c:pt>
                <c:pt idx="815">
                  <c:v>12.1533203125</c:v>
                </c:pt>
                <c:pt idx="816">
                  <c:v>12.1650390625</c:v>
                </c:pt>
                <c:pt idx="817">
                  <c:v>12.181640625</c:v>
                </c:pt>
                <c:pt idx="818">
                  <c:v>12.193359375</c:v>
                </c:pt>
                <c:pt idx="819">
                  <c:v>12.205078125</c:v>
                </c:pt>
                <c:pt idx="820">
                  <c:v>12.220703125</c:v>
                </c:pt>
                <c:pt idx="821">
                  <c:v>12.232421875</c:v>
                </c:pt>
                <c:pt idx="822">
                  <c:v>12.2451171875</c:v>
                </c:pt>
                <c:pt idx="823">
                  <c:v>12.2607421875</c:v>
                </c:pt>
                <c:pt idx="824">
                  <c:v>12.2724609375</c:v>
                </c:pt>
                <c:pt idx="825">
                  <c:v>12.2841796875</c:v>
                </c:pt>
                <c:pt idx="826">
                  <c:v>12.2998046875</c:v>
                </c:pt>
                <c:pt idx="827">
                  <c:v>12.3125</c:v>
                </c:pt>
                <c:pt idx="828">
                  <c:v>12.32421875</c:v>
                </c:pt>
                <c:pt idx="829">
                  <c:v>12.33984375</c:v>
                </c:pt>
                <c:pt idx="830">
                  <c:v>12.3515625</c:v>
                </c:pt>
                <c:pt idx="831">
                  <c:v>12.36328125</c:v>
                </c:pt>
                <c:pt idx="832">
                  <c:v>12.3798828125</c:v>
                </c:pt>
                <c:pt idx="833">
                  <c:v>12.3916015625</c:v>
                </c:pt>
                <c:pt idx="834">
                  <c:v>12.4033203125</c:v>
                </c:pt>
                <c:pt idx="835">
                  <c:v>12.4189453125</c:v>
                </c:pt>
                <c:pt idx="836">
                  <c:v>12.4306640625</c:v>
                </c:pt>
                <c:pt idx="837">
                  <c:v>12.443359375</c:v>
                </c:pt>
                <c:pt idx="838">
                  <c:v>12.458984375</c:v>
                </c:pt>
                <c:pt idx="839">
                  <c:v>12.470703125</c:v>
                </c:pt>
                <c:pt idx="840">
                  <c:v>12.482421875</c:v>
                </c:pt>
                <c:pt idx="841">
                  <c:v>12.4990234375</c:v>
                </c:pt>
                <c:pt idx="842">
                  <c:v>12.5107421875</c:v>
                </c:pt>
                <c:pt idx="843">
                  <c:v>12.5224609375</c:v>
                </c:pt>
                <c:pt idx="844">
                  <c:v>12.5380859375</c:v>
                </c:pt>
                <c:pt idx="845">
                  <c:v>12.5498046875</c:v>
                </c:pt>
                <c:pt idx="846">
                  <c:v>12.5625</c:v>
                </c:pt>
                <c:pt idx="847">
                  <c:v>12.578125</c:v>
                </c:pt>
                <c:pt idx="848">
                  <c:v>12.58984375</c:v>
                </c:pt>
                <c:pt idx="849">
                  <c:v>12.6015625</c:v>
                </c:pt>
                <c:pt idx="850">
                  <c:v>12.6171875</c:v>
                </c:pt>
                <c:pt idx="851">
                  <c:v>12.6298828125</c:v>
                </c:pt>
                <c:pt idx="852">
                  <c:v>12.6416015625</c:v>
                </c:pt>
                <c:pt idx="853">
                  <c:v>12.6572265625</c:v>
                </c:pt>
                <c:pt idx="854">
                  <c:v>12.6689453125</c:v>
                </c:pt>
                <c:pt idx="855">
                  <c:v>12.6806640625</c:v>
                </c:pt>
                <c:pt idx="856">
                  <c:v>12.697265625</c:v>
                </c:pt>
                <c:pt idx="857">
                  <c:v>12.708984375</c:v>
                </c:pt>
                <c:pt idx="858">
                  <c:v>12.720703125</c:v>
                </c:pt>
                <c:pt idx="859">
                  <c:v>12.736328125</c:v>
                </c:pt>
                <c:pt idx="860">
                  <c:v>12.748046875</c:v>
                </c:pt>
                <c:pt idx="861">
                  <c:v>12.7607421875</c:v>
                </c:pt>
                <c:pt idx="862">
                  <c:v>12.7763671875</c:v>
                </c:pt>
                <c:pt idx="863">
                  <c:v>12.7880859375</c:v>
                </c:pt>
                <c:pt idx="864">
                  <c:v>12.7998046875</c:v>
                </c:pt>
                <c:pt idx="865">
                  <c:v>12.81640625</c:v>
                </c:pt>
                <c:pt idx="866">
                  <c:v>12.828125</c:v>
                </c:pt>
                <c:pt idx="867">
                  <c:v>12.83984375</c:v>
                </c:pt>
                <c:pt idx="868">
                  <c:v>12.85546875</c:v>
                </c:pt>
                <c:pt idx="869">
                  <c:v>12.8671875</c:v>
                </c:pt>
                <c:pt idx="870">
                  <c:v>12.8798828125</c:v>
                </c:pt>
                <c:pt idx="871">
                  <c:v>12.8955078125</c:v>
                </c:pt>
                <c:pt idx="872">
                  <c:v>12.9072265625</c:v>
                </c:pt>
                <c:pt idx="873">
                  <c:v>12.9189453125</c:v>
                </c:pt>
                <c:pt idx="874">
                  <c:v>12.9345703125</c:v>
                </c:pt>
                <c:pt idx="875">
                  <c:v>12.947265625</c:v>
                </c:pt>
                <c:pt idx="876">
                  <c:v>12.958984375</c:v>
                </c:pt>
                <c:pt idx="877">
                  <c:v>12.974609375</c:v>
                </c:pt>
                <c:pt idx="878">
                  <c:v>12.986328125</c:v>
                </c:pt>
                <c:pt idx="879">
                  <c:v>12.998046875</c:v>
                </c:pt>
                <c:pt idx="880">
                  <c:v>13.0146484375</c:v>
                </c:pt>
                <c:pt idx="881">
                  <c:v>13.0263671875</c:v>
                </c:pt>
                <c:pt idx="882">
                  <c:v>13.0380859375</c:v>
                </c:pt>
                <c:pt idx="883">
                  <c:v>13.0537109375</c:v>
                </c:pt>
                <c:pt idx="884">
                  <c:v>13.0654296875</c:v>
                </c:pt>
                <c:pt idx="885">
                  <c:v>13.078125</c:v>
                </c:pt>
                <c:pt idx="886">
                  <c:v>13.09375</c:v>
                </c:pt>
                <c:pt idx="887">
                  <c:v>13.10546875</c:v>
                </c:pt>
                <c:pt idx="888">
                  <c:v>13.1171875</c:v>
                </c:pt>
                <c:pt idx="889">
                  <c:v>13.1337890625</c:v>
                </c:pt>
                <c:pt idx="890">
                  <c:v>13.1455078125</c:v>
                </c:pt>
                <c:pt idx="891">
                  <c:v>13.1572265625</c:v>
                </c:pt>
                <c:pt idx="892">
                  <c:v>13.1728515625</c:v>
                </c:pt>
                <c:pt idx="893">
                  <c:v>13.1845703125</c:v>
                </c:pt>
                <c:pt idx="894">
                  <c:v>13.197265625</c:v>
                </c:pt>
                <c:pt idx="895">
                  <c:v>13.212890625</c:v>
                </c:pt>
                <c:pt idx="896">
                  <c:v>13.224609375</c:v>
                </c:pt>
                <c:pt idx="897">
                  <c:v>13.236328125</c:v>
                </c:pt>
                <c:pt idx="898">
                  <c:v>13.251953125</c:v>
                </c:pt>
                <c:pt idx="899">
                  <c:v>13.2646484375</c:v>
                </c:pt>
                <c:pt idx="900">
                  <c:v>13.2763671875</c:v>
                </c:pt>
                <c:pt idx="901">
                  <c:v>13.2919921875</c:v>
                </c:pt>
                <c:pt idx="902">
                  <c:v>13.3037109375</c:v>
                </c:pt>
                <c:pt idx="903">
                  <c:v>13.3154296875</c:v>
                </c:pt>
                <c:pt idx="904">
                  <c:v>13.33203125</c:v>
                </c:pt>
                <c:pt idx="905">
                  <c:v>13.34375</c:v>
                </c:pt>
                <c:pt idx="906">
                  <c:v>13.35546875</c:v>
                </c:pt>
                <c:pt idx="907">
                  <c:v>13.37109375</c:v>
                </c:pt>
                <c:pt idx="908">
                  <c:v>13.3828125</c:v>
                </c:pt>
                <c:pt idx="909">
                  <c:v>13.3955078125</c:v>
                </c:pt>
                <c:pt idx="910">
                  <c:v>13.4111328125</c:v>
                </c:pt>
                <c:pt idx="911">
                  <c:v>13.4228515625</c:v>
                </c:pt>
                <c:pt idx="912">
                  <c:v>13.4345703125</c:v>
                </c:pt>
                <c:pt idx="913">
                  <c:v>13.451171875</c:v>
                </c:pt>
                <c:pt idx="914">
                  <c:v>13.462890625</c:v>
                </c:pt>
                <c:pt idx="915">
                  <c:v>13.474609375</c:v>
                </c:pt>
                <c:pt idx="916">
                  <c:v>13.490234375</c:v>
                </c:pt>
                <c:pt idx="917">
                  <c:v>13.501953125</c:v>
                </c:pt>
                <c:pt idx="918">
                  <c:v>13.5146484375</c:v>
                </c:pt>
                <c:pt idx="919">
                  <c:v>13.5302734375</c:v>
                </c:pt>
                <c:pt idx="920">
                  <c:v>13.5419921875</c:v>
                </c:pt>
                <c:pt idx="921">
                  <c:v>13.5537109375</c:v>
                </c:pt>
                <c:pt idx="922">
                  <c:v>13.5693359375</c:v>
                </c:pt>
                <c:pt idx="923">
                  <c:v>13.58203125</c:v>
                </c:pt>
                <c:pt idx="924">
                  <c:v>13.59375</c:v>
                </c:pt>
                <c:pt idx="925">
                  <c:v>13.609375</c:v>
                </c:pt>
                <c:pt idx="926">
                  <c:v>13.62109375</c:v>
                </c:pt>
                <c:pt idx="927">
                  <c:v>13.6328125</c:v>
                </c:pt>
                <c:pt idx="928">
                  <c:v>13.6494140625</c:v>
                </c:pt>
                <c:pt idx="929">
                  <c:v>13.6611328125</c:v>
                </c:pt>
                <c:pt idx="930">
                  <c:v>13.6728515625</c:v>
                </c:pt>
                <c:pt idx="931">
                  <c:v>13.6884765625</c:v>
                </c:pt>
                <c:pt idx="932">
                  <c:v>13.7001953125</c:v>
                </c:pt>
                <c:pt idx="933">
                  <c:v>13.712890625</c:v>
                </c:pt>
                <c:pt idx="934">
                  <c:v>13.728515625</c:v>
                </c:pt>
                <c:pt idx="935">
                  <c:v>13.740234375</c:v>
                </c:pt>
                <c:pt idx="936">
                  <c:v>13.751953125</c:v>
                </c:pt>
                <c:pt idx="937">
                  <c:v>13.7685546875</c:v>
                </c:pt>
                <c:pt idx="938">
                  <c:v>13.7802734375</c:v>
                </c:pt>
                <c:pt idx="939">
                  <c:v>13.7919921875</c:v>
                </c:pt>
                <c:pt idx="940">
                  <c:v>13.8076171875</c:v>
                </c:pt>
                <c:pt idx="941">
                  <c:v>13.8193359375</c:v>
                </c:pt>
                <c:pt idx="942">
                  <c:v>13.83203125</c:v>
                </c:pt>
                <c:pt idx="943">
                  <c:v>13.84765625</c:v>
                </c:pt>
                <c:pt idx="944">
                  <c:v>13.859375</c:v>
                </c:pt>
                <c:pt idx="945">
                  <c:v>13.87109375</c:v>
                </c:pt>
                <c:pt idx="946">
                  <c:v>13.88671875</c:v>
                </c:pt>
                <c:pt idx="947">
                  <c:v>13.8994140625</c:v>
                </c:pt>
                <c:pt idx="948">
                  <c:v>13.9111328125</c:v>
                </c:pt>
                <c:pt idx="949">
                  <c:v>13.9267578125</c:v>
                </c:pt>
                <c:pt idx="950">
                  <c:v>13.9384765625</c:v>
                </c:pt>
                <c:pt idx="951">
                  <c:v>13.9501953125</c:v>
                </c:pt>
                <c:pt idx="952">
                  <c:v>13.966796875</c:v>
                </c:pt>
                <c:pt idx="953">
                  <c:v>13.978515625</c:v>
                </c:pt>
                <c:pt idx="954">
                  <c:v>13.990234375</c:v>
                </c:pt>
                <c:pt idx="955">
                  <c:v>14.005859375</c:v>
                </c:pt>
                <c:pt idx="956">
                  <c:v>14.017578125</c:v>
                </c:pt>
                <c:pt idx="957">
                  <c:v>14.0302734375</c:v>
                </c:pt>
                <c:pt idx="958">
                  <c:v>14.0458984375</c:v>
                </c:pt>
                <c:pt idx="959">
                  <c:v>14.0576171875</c:v>
                </c:pt>
                <c:pt idx="960">
                  <c:v>14.0693359375</c:v>
                </c:pt>
                <c:pt idx="961">
                  <c:v>14.0859375</c:v>
                </c:pt>
                <c:pt idx="962">
                  <c:v>14.09765625</c:v>
                </c:pt>
                <c:pt idx="963">
                  <c:v>14.109375</c:v>
                </c:pt>
                <c:pt idx="964">
                  <c:v>14.125</c:v>
                </c:pt>
                <c:pt idx="965">
                  <c:v>14.13671875</c:v>
                </c:pt>
                <c:pt idx="966">
                  <c:v>14.1494140625</c:v>
                </c:pt>
                <c:pt idx="967">
                  <c:v>14.1650390625</c:v>
                </c:pt>
                <c:pt idx="968">
                  <c:v>14.1767578125</c:v>
                </c:pt>
                <c:pt idx="969">
                  <c:v>14.1884765625</c:v>
                </c:pt>
                <c:pt idx="970">
                  <c:v>14.2041015625</c:v>
                </c:pt>
                <c:pt idx="971">
                  <c:v>14.216796875</c:v>
                </c:pt>
                <c:pt idx="972">
                  <c:v>14.228515625</c:v>
                </c:pt>
                <c:pt idx="973">
                  <c:v>14.244140625</c:v>
                </c:pt>
                <c:pt idx="974">
                  <c:v>14.255859375</c:v>
                </c:pt>
                <c:pt idx="975">
                  <c:v>14.267578125</c:v>
                </c:pt>
                <c:pt idx="976">
                  <c:v>14.2841796875</c:v>
                </c:pt>
                <c:pt idx="977">
                  <c:v>14.2958984375</c:v>
                </c:pt>
                <c:pt idx="978">
                  <c:v>14.3076171875</c:v>
                </c:pt>
                <c:pt idx="979">
                  <c:v>14.3232421875</c:v>
                </c:pt>
                <c:pt idx="980">
                  <c:v>14.3349609375</c:v>
                </c:pt>
                <c:pt idx="981">
                  <c:v>14.34765625</c:v>
                </c:pt>
                <c:pt idx="982">
                  <c:v>14.36328125</c:v>
                </c:pt>
                <c:pt idx="983">
                  <c:v>14.375</c:v>
                </c:pt>
                <c:pt idx="984">
                  <c:v>14.38671875</c:v>
                </c:pt>
                <c:pt idx="985">
                  <c:v>14.4033203125</c:v>
                </c:pt>
                <c:pt idx="986">
                  <c:v>14.4150390625</c:v>
                </c:pt>
                <c:pt idx="987">
                  <c:v>14.4267578125</c:v>
                </c:pt>
                <c:pt idx="988">
                  <c:v>14.4423828125</c:v>
                </c:pt>
                <c:pt idx="989">
                  <c:v>14.4541015625</c:v>
                </c:pt>
                <c:pt idx="990">
                  <c:v>14.466796875</c:v>
                </c:pt>
                <c:pt idx="991">
                  <c:v>14.482421875</c:v>
                </c:pt>
                <c:pt idx="992">
                  <c:v>14.494140625</c:v>
                </c:pt>
                <c:pt idx="993">
                  <c:v>14.505859375</c:v>
                </c:pt>
                <c:pt idx="994">
                  <c:v>14.521484375</c:v>
                </c:pt>
                <c:pt idx="995">
                  <c:v>14.5341796875</c:v>
                </c:pt>
                <c:pt idx="996">
                  <c:v>14.5458984375</c:v>
                </c:pt>
                <c:pt idx="997">
                  <c:v>14.5615234375</c:v>
                </c:pt>
                <c:pt idx="998">
                  <c:v>14.5732421875</c:v>
                </c:pt>
                <c:pt idx="999">
                  <c:v>14.5849609375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Kilobytes!$J$1</c:f>
              <c:strCache>
                <c:ptCount val="1"/>
                <c:pt idx="0">
                  <c:v>9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Kilobytes!$J$2:$J$1001</c:f>
              <c:numCache>
                <c:formatCode>0.0</c:formatCode>
                <c:ptCount val="1000"/>
                <c:pt idx="0">
                  <c:v>1.3662109375</c:v>
                </c:pt>
                <c:pt idx="1">
                  <c:v>1.3818359375</c:v>
                </c:pt>
                <c:pt idx="2">
                  <c:v>1.39453125</c:v>
                </c:pt>
                <c:pt idx="3">
                  <c:v>1.41015625</c:v>
                </c:pt>
                <c:pt idx="4">
                  <c:v>1.42578125</c:v>
                </c:pt>
                <c:pt idx="5">
                  <c:v>1.4375</c:v>
                </c:pt>
                <c:pt idx="6">
                  <c:v>1.4541015625</c:v>
                </c:pt>
                <c:pt idx="7">
                  <c:v>1.4697265625</c:v>
                </c:pt>
                <c:pt idx="8">
                  <c:v>1.4814453125</c:v>
                </c:pt>
                <c:pt idx="9">
                  <c:v>1.4970703125</c:v>
                </c:pt>
                <c:pt idx="10">
                  <c:v>1.5126953125</c:v>
                </c:pt>
                <c:pt idx="11">
                  <c:v>1.533203125</c:v>
                </c:pt>
                <c:pt idx="12">
                  <c:v>1.548828125</c:v>
                </c:pt>
                <c:pt idx="13">
                  <c:v>1.560546875</c:v>
                </c:pt>
                <c:pt idx="14">
                  <c:v>1.576171875</c:v>
                </c:pt>
                <c:pt idx="15">
                  <c:v>1.5927734375</c:v>
                </c:pt>
                <c:pt idx="16">
                  <c:v>1.6044921875</c:v>
                </c:pt>
                <c:pt idx="17">
                  <c:v>1.6201171875</c:v>
                </c:pt>
                <c:pt idx="18">
                  <c:v>1.6357421875</c:v>
                </c:pt>
                <c:pt idx="19">
                  <c:v>1.6484375</c:v>
                </c:pt>
                <c:pt idx="20">
                  <c:v>1.6640625</c:v>
                </c:pt>
                <c:pt idx="21">
                  <c:v>1.6796875</c:v>
                </c:pt>
                <c:pt idx="22">
                  <c:v>1.6953125</c:v>
                </c:pt>
                <c:pt idx="23">
                  <c:v>1.7119140625</c:v>
                </c:pt>
                <c:pt idx="24">
                  <c:v>1.7275390625</c:v>
                </c:pt>
                <c:pt idx="25">
                  <c:v>1.7392578125</c:v>
                </c:pt>
                <c:pt idx="26">
                  <c:v>1.7548828125</c:v>
                </c:pt>
                <c:pt idx="27">
                  <c:v>1.771484375</c:v>
                </c:pt>
                <c:pt idx="28">
                  <c:v>1.783203125</c:v>
                </c:pt>
                <c:pt idx="29">
                  <c:v>1.798828125</c:v>
                </c:pt>
                <c:pt idx="30">
                  <c:v>1.814453125</c:v>
                </c:pt>
                <c:pt idx="31">
                  <c:v>1.826171875</c:v>
                </c:pt>
                <c:pt idx="32">
                  <c:v>1.8427734375</c:v>
                </c:pt>
                <c:pt idx="33">
                  <c:v>1.8583984375</c:v>
                </c:pt>
                <c:pt idx="34">
                  <c:v>1.8701171875</c:v>
                </c:pt>
                <c:pt idx="35">
                  <c:v>1.8857421875</c:v>
                </c:pt>
                <c:pt idx="36">
                  <c:v>1.90234375</c:v>
                </c:pt>
                <c:pt idx="37">
                  <c:v>1.9140625</c:v>
                </c:pt>
                <c:pt idx="38">
                  <c:v>1.9296875</c:v>
                </c:pt>
                <c:pt idx="39">
                  <c:v>1.9453125</c:v>
                </c:pt>
                <c:pt idx="40">
                  <c:v>1.95703125</c:v>
                </c:pt>
                <c:pt idx="41">
                  <c:v>1.9736328125</c:v>
                </c:pt>
                <c:pt idx="42">
                  <c:v>1.9892578125</c:v>
                </c:pt>
                <c:pt idx="43">
                  <c:v>2.0009765625</c:v>
                </c:pt>
                <c:pt idx="44">
                  <c:v>2.0166015625</c:v>
                </c:pt>
                <c:pt idx="45">
                  <c:v>2.033203125</c:v>
                </c:pt>
                <c:pt idx="46">
                  <c:v>2.044921875</c:v>
                </c:pt>
                <c:pt idx="47">
                  <c:v>2.060546875</c:v>
                </c:pt>
                <c:pt idx="48">
                  <c:v>2.076171875</c:v>
                </c:pt>
                <c:pt idx="49">
                  <c:v>2.0888671875</c:v>
                </c:pt>
                <c:pt idx="50">
                  <c:v>2.1044921875</c:v>
                </c:pt>
                <c:pt idx="51">
                  <c:v>2.1201171875</c:v>
                </c:pt>
                <c:pt idx="52">
                  <c:v>2.1318359375</c:v>
                </c:pt>
                <c:pt idx="53">
                  <c:v>2.1474609375</c:v>
                </c:pt>
                <c:pt idx="54">
                  <c:v>2.1640625</c:v>
                </c:pt>
                <c:pt idx="55">
                  <c:v>2.17578125</c:v>
                </c:pt>
                <c:pt idx="56">
                  <c:v>2.19140625</c:v>
                </c:pt>
                <c:pt idx="57">
                  <c:v>2.20703125</c:v>
                </c:pt>
                <c:pt idx="58">
                  <c:v>2.2197265625</c:v>
                </c:pt>
                <c:pt idx="59">
                  <c:v>2.2353515625</c:v>
                </c:pt>
                <c:pt idx="60">
                  <c:v>2.2509765625</c:v>
                </c:pt>
                <c:pt idx="61">
                  <c:v>2.2626953125</c:v>
                </c:pt>
                <c:pt idx="62">
                  <c:v>2.279296875</c:v>
                </c:pt>
                <c:pt idx="63">
                  <c:v>2.294921875</c:v>
                </c:pt>
                <c:pt idx="64">
                  <c:v>2.306640624999996</c:v>
                </c:pt>
                <c:pt idx="65">
                  <c:v>2.322265624999996</c:v>
                </c:pt>
                <c:pt idx="66">
                  <c:v>2.337890625</c:v>
                </c:pt>
                <c:pt idx="67">
                  <c:v>2.3505859375</c:v>
                </c:pt>
                <c:pt idx="68">
                  <c:v>2.366210937499999</c:v>
                </c:pt>
                <c:pt idx="69">
                  <c:v>2.381835937499999</c:v>
                </c:pt>
                <c:pt idx="70">
                  <c:v>2.3935546875</c:v>
                </c:pt>
                <c:pt idx="71">
                  <c:v>2.41015625</c:v>
                </c:pt>
                <c:pt idx="72">
                  <c:v>2.42578125</c:v>
                </c:pt>
                <c:pt idx="73">
                  <c:v>2.4375</c:v>
                </c:pt>
                <c:pt idx="74">
                  <c:v>2.453125</c:v>
                </c:pt>
                <c:pt idx="75">
                  <c:v>2.4697265625</c:v>
                </c:pt>
                <c:pt idx="76">
                  <c:v>2.4814453125</c:v>
                </c:pt>
                <c:pt idx="77">
                  <c:v>2.4970703125</c:v>
                </c:pt>
                <c:pt idx="78">
                  <c:v>2.5126953125</c:v>
                </c:pt>
                <c:pt idx="79">
                  <c:v>2.5244140625</c:v>
                </c:pt>
                <c:pt idx="80">
                  <c:v>2.541015625</c:v>
                </c:pt>
                <c:pt idx="81">
                  <c:v>2.556640624999996</c:v>
                </c:pt>
                <c:pt idx="82">
                  <c:v>2.568359375</c:v>
                </c:pt>
                <c:pt idx="83">
                  <c:v>2.583984375</c:v>
                </c:pt>
                <c:pt idx="84">
                  <c:v>2.6005859375</c:v>
                </c:pt>
                <c:pt idx="85">
                  <c:v>2.6123046875</c:v>
                </c:pt>
                <c:pt idx="86">
                  <c:v>2.6279296875</c:v>
                </c:pt>
                <c:pt idx="87">
                  <c:v>2.6435546875</c:v>
                </c:pt>
                <c:pt idx="88">
                  <c:v>2.655273437499999</c:v>
                </c:pt>
                <c:pt idx="89">
                  <c:v>2.671874999999999</c:v>
                </c:pt>
                <c:pt idx="90">
                  <c:v>2.6875</c:v>
                </c:pt>
                <c:pt idx="91">
                  <c:v>2.69921875</c:v>
                </c:pt>
                <c:pt idx="92">
                  <c:v>2.71484375</c:v>
                </c:pt>
                <c:pt idx="93">
                  <c:v>2.731445312499999</c:v>
                </c:pt>
                <c:pt idx="94">
                  <c:v>2.7431640625</c:v>
                </c:pt>
                <c:pt idx="95">
                  <c:v>2.7587890625</c:v>
                </c:pt>
                <c:pt idx="96">
                  <c:v>2.7744140625</c:v>
                </c:pt>
                <c:pt idx="97">
                  <c:v>2.787109375</c:v>
                </c:pt>
                <c:pt idx="98">
                  <c:v>2.802734375</c:v>
                </c:pt>
                <c:pt idx="99">
                  <c:v>2.818359375</c:v>
                </c:pt>
                <c:pt idx="100">
                  <c:v>2.830078124999996</c:v>
                </c:pt>
                <c:pt idx="101">
                  <c:v>2.845703125</c:v>
                </c:pt>
                <c:pt idx="102">
                  <c:v>2.8623046875</c:v>
                </c:pt>
                <c:pt idx="103">
                  <c:v>2.8740234375</c:v>
                </c:pt>
                <c:pt idx="104">
                  <c:v>2.889648437499994</c:v>
                </c:pt>
                <c:pt idx="105">
                  <c:v>2.9052734375</c:v>
                </c:pt>
                <c:pt idx="106">
                  <c:v>2.91796875</c:v>
                </c:pt>
                <c:pt idx="107">
                  <c:v>2.93359375</c:v>
                </c:pt>
                <c:pt idx="108">
                  <c:v>2.94921875</c:v>
                </c:pt>
                <c:pt idx="109">
                  <c:v>2.9609375</c:v>
                </c:pt>
                <c:pt idx="110">
                  <c:v>2.9775390625</c:v>
                </c:pt>
                <c:pt idx="111">
                  <c:v>2.9931640625</c:v>
                </c:pt>
                <c:pt idx="112">
                  <c:v>3.0048828125</c:v>
                </c:pt>
                <c:pt idx="113">
                  <c:v>3.0205078125</c:v>
                </c:pt>
                <c:pt idx="114">
                  <c:v>3.0361328125</c:v>
                </c:pt>
                <c:pt idx="115">
                  <c:v>3.048828125</c:v>
                </c:pt>
                <c:pt idx="116">
                  <c:v>3.064453125</c:v>
                </c:pt>
                <c:pt idx="117">
                  <c:v>3.080078125</c:v>
                </c:pt>
                <c:pt idx="118">
                  <c:v>3.091796875</c:v>
                </c:pt>
                <c:pt idx="119">
                  <c:v>3.1083984375</c:v>
                </c:pt>
                <c:pt idx="120">
                  <c:v>3.1240234375</c:v>
                </c:pt>
                <c:pt idx="121">
                  <c:v>3.1357421875</c:v>
                </c:pt>
                <c:pt idx="122">
                  <c:v>3.1513671875</c:v>
                </c:pt>
                <c:pt idx="123">
                  <c:v>3.16796875</c:v>
                </c:pt>
                <c:pt idx="124">
                  <c:v>3.1796875</c:v>
                </c:pt>
                <c:pt idx="125">
                  <c:v>3.1953125</c:v>
                </c:pt>
                <c:pt idx="126">
                  <c:v>3.2109375</c:v>
                </c:pt>
                <c:pt idx="127">
                  <c:v>3.22265625</c:v>
                </c:pt>
                <c:pt idx="128">
                  <c:v>3.2392578125</c:v>
                </c:pt>
                <c:pt idx="129">
                  <c:v>3.2548828125</c:v>
                </c:pt>
                <c:pt idx="130">
                  <c:v>3.2666015625</c:v>
                </c:pt>
                <c:pt idx="131">
                  <c:v>3.2822265625</c:v>
                </c:pt>
                <c:pt idx="132">
                  <c:v>3.298828125</c:v>
                </c:pt>
                <c:pt idx="133">
                  <c:v>3.310546875</c:v>
                </c:pt>
                <c:pt idx="134">
                  <c:v>3.326171875</c:v>
                </c:pt>
                <c:pt idx="135">
                  <c:v>3.341796875</c:v>
                </c:pt>
                <c:pt idx="136">
                  <c:v>3.353515625</c:v>
                </c:pt>
                <c:pt idx="137">
                  <c:v>3.3701171875</c:v>
                </c:pt>
                <c:pt idx="138">
                  <c:v>3.385742187499999</c:v>
                </c:pt>
                <c:pt idx="139">
                  <c:v>3.397460937499999</c:v>
                </c:pt>
                <c:pt idx="140">
                  <c:v>3.4130859375</c:v>
                </c:pt>
                <c:pt idx="141">
                  <c:v>3.4296875</c:v>
                </c:pt>
                <c:pt idx="142">
                  <c:v>3.44140625</c:v>
                </c:pt>
                <c:pt idx="143">
                  <c:v>3.45703125</c:v>
                </c:pt>
                <c:pt idx="144">
                  <c:v>3.47265625</c:v>
                </c:pt>
                <c:pt idx="145">
                  <c:v>3.4853515625</c:v>
                </c:pt>
                <c:pt idx="146">
                  <c:v>3.5009765625</c:v>
                </c:pt>
                <c:pt idx="147">
                  <c:v>3.5166015625</c:v>
                </c:pt>
                <c:pt idx="148">
                  <c:v>3.5283203125</c:v>
                </c:pt>
                <c:pt idx="149">
                  <c:v>3.5439453125</c:v>
                </c:pt>
                <c:pt idx="150">
                  <c:v>3.560546875</c:v>
                </c:pt>
                <c:pt idx="151">
                  <c:v>3.572265624999996</c:v>
                </c:pt>
                <c:pt idx="152">
                  <c:v>3.587890625</c:v>
                </c:pt>
                <c:pt idx="153">
                  <c:v>3.603515625</c:v>
                </c:pt>
                <c:pt idx="154">
                  <c:v>3.616210937499999</c:v>
                </c:pt>
                <c:pt idx="155">
                  <c:v>3.631835937499999</c:v>
                </c:pt>
                <c:pt idx="156">
                  <c:v>3.6474609375</c:v>
                </c:pt>
                <c:pt idx="157">
                  <c:v>3.6591796875</c:v>
                </c:pt>
                <c:pt idx="158">
                  <c:v>3.67578125</c:v>
                </c:pt>
                <c:pt idx="159">
                  <c:v>3.69140625</c:v>
                </c:pt>
                <c:pt idx="160">
                  <c:v>3.703125</c:v>
                </c:pt>
                <c:pt idx="161">
                  <c:v>3.71875</c:v>
                </c:pt>
                <c:pt idx="162">
                  <c:v>3.734375</c:v>
                </c:pt>
                <c:pt idx="163">
                  <c:v>3.7470703125</c:v>
                </c:pt>
                <c:pt idx="164">
                  <c:v>3.7626953125</c:v>
                </c:pt>
                <c:pt idx="165">
                  <c:v>3.7783203125</c:v>
                </c:pt>
                <c:pt idx="166">
                  <c:v>3.7900390625</c:v>
                </c:pt>
                <c:pt idx="167">
                  <c:v>3.806640624999996</c:v>
                </c:pt>
                <c:pt idx="168">
                  <c:v>3.822265624999996</c:v>
                </c:pt>
                <c:pt idx="169">
                  <c:v>3.833984375</c:v>
                </c:pt>
                <c:pt idx="170">
                  <c:v>3.849609375</c:v>
                </c:pt>
                <c:pt idx="171">
                  <c:v>3.866210937499999</c:v>
                </c:pt>
                <c:pt idx="172">
                  <c:v>3.8779296875</c:v>
                </c:pt>
                <c:pt idx="173">
                  <c:v>3.8935546875</c:v>
                </c:pt>
                <c:pt idx="174">
                  <c:v>3.9091796875</c:v>
                </c:pt>
                <c:pt idx="175">
                  <c:v>3.9208984375</c:v>
                </c:pt>
                <c:pt idx="176">
                  <c:v>3.9375</c:v>
                </c:pt>
                <c:pt idx="177">
                  <c:v>3.953125</c:v>
                </c:pt>
                <c:pt idx="178">
                  <c:v>3.96484375</c:v>
                </c:pt>
                <c:pt idx="179">
                  <c:v>3.98046875</c:v>
                </c:pt>
                <c:pt idx="180">
                  <c:v>3.9970703125</c:v>
                </c:pt>
                <c:pt idx="181">
                  <c:v>4.0087890625</c:v>
                </c:pt>
                <c:pt idx="182">
                  <c:v>4.024414062499987</c:v>
                </c:pt>
                <c:pt idx="183">
                  <c:v>4.0400390625</c:v>
                </c:pt>
                <c:pt idx="184">
                  <c:v>4.0517578125</c:v>
                </c:pt>
                <c:pt idx="185">
                  <c:v>4.068359375</c:v>
                </c:pt>
                <c:pt idx="186">
                  <c:v>4.083984374999993</c:v>
                </c:pt>
                <c:pt idx="187">
                  <c:v>4.095703125</c:v>
                </c:pt>
                <c:pt idx="188">
                  <c:v>4.111328125</c:v>
                </c:pt>
                <c:pt idx="189">
                  <c:v>4.127929687499993</c:v>
                </c:pt>
                <c:pt idx="190">
                  <c:v>4.1396484375</c:v>
                </c:pt>
                <c:pt idx="191">
                  <c:v>4.1552734375</c:v>
                </c:pt>
                <c:pt idx="192">
                  <c:v>4.1708984375</c:v>
                </c:pt>
                <c:pt idx="193">
                  <c:v>4.18359375</c:v>
                </c:pt>
                <c:pt idx="194">
                  <c:v>4.19921875</c:v>
                </c:pt>
                <c:pt idx="195">
                  <c:v>4.21484375</c:v>
                </c:pt>
                <c:pt idx="196">
                  <c:v>4.2265625</c:v>
                </c:pt>
                <c:pt idx="197">
                  <c:v>4.242187499999996</c:v>
                </c:pt>
                <c:pt idx="198">
                  <c:v>4.2587890625</c:v>
                </c:pt>
                <c:pt idx="199">
                  <c:v>4.2705078125</c:v>
                </c:pt>
                <c:pt idx="200">
                  <c:v>4.2861328125</c:v>
                </c:pt>
                <c:pt idx="201">
                  <c:v>4.3017578125</c:v>
                </c:pt>
                <c:pt idx="202">
                  <c:v>4.314453125</c:v>
                </c:pt>
                <c:pt idx="203">
                  <c:v>4.330078125</c:v>
                </c:pt>
                <c:pt idx="204">
                  <c:v>4.345703125</c:v>
                </c:pt>
                <c:pt idx="205">
                  <c:v>4.357421874999993</c:v>
                </c:pt>
                <c:pt idx="206">
                  <c:v>4.3740234375</c:v>
                </c:pt>
                <c:pt idx="207">
                  <c:v>4.3896484375</c:v>
                </c:pt>
                <c:pt idx="208">
                  <c:v>4.4013671875</c:v>
                </c:pt>
                <c:pt idx="209">
                  <c:v>4.4169921875</c:v>
                </c:pt>
                <c:pt idx="210">
                  <c:v>4.4326171875</c:v>
                </c:pt>
                <c:pt idx="211">
                  <c:v>4.4453125</c:v>
                </c:pt>
                <c:pt idx="212">
                  <c:v>4.460937499999996</c:v>
                </c:pt>
                <c:pt idx="213">
                  <c:v>4.4765625</c:v>
                </c:pt>
                <c:pt idx="214">
                  <c:v>4.48828125</c:v>
                </c:pt>
                <c:pt idx="215">
                  <c:v>4.504882812499993</c:v>
                </c:pt>
                <c:pt idx="216">
                  <c:v>4.520507812499993</c:v>
                </c:pt>
                <c:pt idx="217">
                  <c:v>4.5322265625</c:v>
                </c:pt>
                <c:pt idx="218">
                  <c:v>4.547851562499993</c:v>
                </c:pt>
                <c:pt idx="219">
                  <c:v>4.564453125</c:v>
                </c:pt>
                <c:pt idx="220">
                  <c:v>4.576171875</c:v>
                </c:pt>
                <c:pt idx="221">
                  <c:v>4.591796875</c:v>
                </c:pt>
                <c:pt idx="222">
                  <c:v>4.607421874999991</c:v>
                </c:pt>
                <c:pt idx="223">
                  <c:v>4.619140625</c:v>
                </c:pt>
                <c:pt idx="224">
                  <c:v>4.6357421875</c:v>
                </c:pt>
                <c:pt idx="225">
                  <c:v>4.6513671875</c:v>
                </c:pt>
                <c:pt idx="226">
                  <c:v>4.663085937499985</c:v>
                </c:pt>
                <c:pt idx="227">
                  <c:v>4.678710937499991</c:v>
                </c:pt>
                <c:pt idx="228">
                  <c:v>4.695312499999995</c:v>
                </c:pt>
                <c:pt idx="229">
                  <c:v>4.707031249999991</c:v>
                </c:pt>
                <c:pt idx="230">
                  <c:v>4.722656249999991</c:v>
                </c:pt>
                <c:pt idx="231">
                  <c:v>4.73828125</c:v>
                </c:pt>
                <c:pt idx="232">
                  <c:v>4.75</c:v>
                </c:pt>
                <c:pt idx="233">
                  <c:v>4.7666015625</c:v>
                </c:pt>
                <c:pt idx="234">
                  <c:v>4.7822265625</c:v>
                </c:pt>
                <c:pt idx="235">
                  <c:v>4.7939453125</c:v>
                </c:pt>
                <c:pt idx="236">
                  <c:v>4.8095703125</c:v>
                </c:pt>
                <c:pt idx="237">
                  <c:v>4.826171874999993</c:v>
                </c:pt>
                <c:pt idx="238">
                  <c:v>4.837890625</c:v>
                </c:pt>
                <c:pt idx="239">
                  <c:v>4.853515624999993</c:v>
                </c:pt>
                <c:pt idx="240">
                  <c:v>4.869140625</c:v>
                </c:pt>
                <c:pt idx="241">
                  <c:v>4.881835937499991</c:v>
                </c:pt>
                <c:pt idx="242">
                  <c:v>4.897460937499991</c:v>
                </c:pt>
                <c:pt idx="243">
                  <c:v>4.913085937499993</c:v>
                </c:pt>
                <c:pt idx="244">
                  <c:v>4.924804687499993</c:v>
                </c:pt>
                <c:pt idx="245">
                  <c:v>4.9404296875</c:v>
                </c:pt>
                <c:pt idx="246">
                  <c:v>4.957031249999993</c:v>
                </c:pt>
                <c:pt idx="247">
                  <c:v>4.96875</c:v>
                </c:pt>
                <c:pt idx="248">
                  <c:v>4.984375</c:v>
                </c:pt>
                <c:pt idx="249">
                  <c:v>5.0</c:v>
                </c:pt>
                <c:pt idx="250">
                  <c:v>5.0126953125</c:v>
                </c:pt>
                <c:pt idx="251">
                  <c:v>5.0283203125</c:v>
                </c:pt>
                <c:pt idx="252">
                  <c:v>5.0439453125</c:v>
                </c:pt>
                <c:pt idx="253">
                  <c:v>5.0556640625</c:v>
                </c:pt>
                <c:pt idx="254">
                  <c:v>5.072265625</c:v>
                </c:pt>
                <c:pt idx="255">
                  <c:v>5.087890625</c:v>
                </c:pt>
                <c:pt idx="256">
                  <c:v>5.099609375</c:v>
                </c:pt>
                <c:pt idx="257">
                  <c:v>5.115234374999993</c:v>
                </c:pt>
                <c:pt idx="258">
                  <c:v>5.130859375</c:v>
                </c:pt>
                <c:pt idx="259">
                  <c:v>5.143554687499993</c:v>
                </c:pt>
                <c:pt idx="260">
                  <c:v>5.1591796875</c:v>
                </c:pt>
                <c:pt idx="261">
                  <c:v>5.174804687499993</c:v>
                </c:pt>
                <c:pt idx="262">
                  <c:v>5.1865234375</c:v>
                </c:pt>
                <c:pt idx="263">
                  <c:v>5.203125</c:v>
                </c:pt>
                <c:pt idx="264">
                  <c:v>5.21875</c:v>
                </c:pt>
                <c:pt idx="265">
                  <c:v>5.23046875</c:v>
                </c:pt>
                <c:pt idx="266">
                  <c:v>5.24609375</c:v>
                </c:pt>
                <c:pt idx="267">
                  <c:v>5.2626953125</c:v>
                </c:pt>
                <c:pt idx="268">
                  <c:v>5.274414062499993</c:v>
                </c:pt>
                <c:pt idx="269">
                  <c:v>5.2900390625</c:v>
                </c:pt>
                <c:pt idx="270">
                  <c:v>5.3056640625</c:v>
                </c:pt>
                <c:pt idx="271">
                  <c:v>5.317382812499993</c:v>
                </c:pt>
                <c:pt idx="272">
                  <c:v>5.333984374999993</c:v>
                </c:pt>
                <c:pt idx="273">
                  <c:v>5.349609375</c:v>
                </c:pt>
                <c:pt idx="274">
                  <c:v>5.361328125</c:v>
                </c:pt>
                <c:pt idx="275">
                  <c:v>5.376953125</c:v>
                </c:pt>
                <c:pt idx="276">
                  <c:v>5.393554687499991</c:v>
                </c:pt>
                <c:pt idx="277">
                  <c:v>5.4052734375</c:v>
                </c:pt>
                <c:pt idx="278">
                  <c:v>5.4208984375</c:v>
                </c:pt>
                <c:pt idx="279">
                  <c:v>5.4365234375</c:v>
                </c:pt>
                <c:pt idx="280">
                  <c:v>5.4482421875</c:v>
                </c:pt>
                <c:pt idx="281">
                  <c:v>5.46484375</c:v>
                </c:pt>
                <c:pt idx="282">
                  <c:v>5.48046875</c:v>
                </c:pt>
                <c:pt idx="283">
                  <c:v>5.492187499999996</c:v>
                </c:pt>
                <c:pt idx="284">
                  <c:v>5.507812499999996</c:v>
                </c:pt>
                <c:pt idx="285">
                  <c:v>5.524414062499987</c:v>
                </c:pt>
                <c:pt idx="286">
                  <c:v>5.5361328125</c:v>
                </c:pt>
                <c:pt idx="287">
                  <c:v>5.5517578125</c:v>
                </c:pt>
                <c:pt idx="288">
                  <c:v>5.567382812499993</c:v>
                </c:pt>
                <c:pt idx="289">
                  <c:v>5.580078125</c:v>
                </c:pt>
                <c:pt idx="290">
                  <c:v>5.595703125</c:v>
                </c:pt>
                <c:pt idx="291">
                  <c:v>5.611328125</c:v>
                </c:pt>
                <c:pt idx="292">
                  <c:v>5.623046874999991</c:v>
                </c:pt>
                <c:pt idx="293">
                  <c:v>5.638671875</c:v>
                </c:pt>
                <c:pt idx="294">
                  <c:v>5.6552734375</c:v>
                </c:pt>
                <c:pt idx="295">
                  <c:v>5.6669921875</c:v>
                </c:pt>
                <c:pt idx="296">
                  <c:v>5.6826171875</c:v>
                </c:pt>
                <c:pt idx="297">
                  <c:v>5.6982421875</c:v>
                </c:pt>
                <c:pt idx="298">
                  <c:v>5.710937499999995</c:v>
                </c:pt>
                <c:pt idx="299">
                  <c:v>5.7265625</c:v>
                </c:pt>
                <c:pt idx="300">
                  <c:v>5.742187499999995</c:v>
                </c:pt>
                <c:pt idx="301">
                  <c:v>5.753906249999991</c:v>
                </c:pt>
                <c:pt idx="302">
                  <c:v>5.7705078125</c:v>
                </c:pt>
                <c:pt idx="303">
                  <c:v>5.7861328125</c:v>
                </c:pt>
                <c:pt idx="304">
                  <c:v>5.797851562499991</c:v>
                </c:pt>
                <c:pt idx="305">
                  <c:v>5.813476562499993</c:v>
                </c:pt>
                <c:pt idx="306">
                  <c:v>5.829101562499993</c:v>
                </c:pt>
                <c:pt idx="307">
                  <c:v>5.841796875</c:v>
                </c:pt>
                <c:pt idx="308">
                  <c:v>5.857421874999993</c:v>
                </c:pt>
                <c:pt idx="309">
                  <c:v>5.873046875</c:v>
                </c:pt>
                <c:pt idx="310">
                  <c:v>5.884765625</c:v>
                </c:pt>
                <c:pt idx="311">
                  <c:v>5.9013671875</c:v>
                </c:pt>
                <c:pt idx="312">
                  <c:v>5.9169921875</c:v>
                </c:pt>
                <c:pt idx="313">
                  <c:v>5.928710937499993</c:v>
                </c:pt>
                <c:pt idx="314">
                  <c:v>5.944335937499993</c:v>
                </c:pt>
                <c:pt idx="315">
                  <c:v>5.960937499999996</c:v>
                </c:pt>
                <c:pt idx="316">
                  <c:v>5.97265625</c:v>
                </c:pt>
                <c:pt idx="317">
                  <c:v>5.98828125</c:v>
                </c:pt>
                <c:pt idx="318">
                  <c:v>6.003906249999993</c:v>
                </c:pt>
                <c:pt idx="319">
                  <c:v>6.015625</c:v>
                </c:pt>
                <c:pt idx="320">
                  <c:v>6.0322265625</c:v>
                </c:pt>
                <c:pt idx="321">
                  <c:v>6.047851562499993</c:v>
                </c:pt>
                <c:pt idx="322">
                  <c:v>6.0595703125</c:v>
                </c:pt>
                <c:pt idx="323">
                  <c:v>6.0751953125</c:v>
                </c:pt>
                <c:pt idx="324">
                  <c:v>6.091796875</c:v>
                </c:pt>
                <c:pt idx="325">
                  <c:v>6.103515624999993</c:v>
                </c:pt>
                <c:pt idx="326">
                  <c:v>6.119140625</c:v>
                </c:pt>
                <c:pt idx="327">
                  <c:v>6.134765625</c:v>
                </c:pt>
                <c:pt idx="328">
                  <c:v>6.146484374999993</c:v>
                </c:pt>
                <c:pt idx="329">
                  <c:v>6.163085937499987</c:v>
                </c:pt>
                <c:pt idx="330">
                  <c:v>6.178710937499993</c:v>
                </c:pt>
                <c:pt idx="331">
                  <c:v>6.1904296875</c:v>
                </c:pt>
                <c:pt idx="332">
                  <c:v>6.2060546875</c:v>
                </c:pt>
                <c:pt idx="333">
                  <c:v>6.222656249999993</c:v>
                </c:pt>
                <c:pt idx="334">
                  <c:v>6.234375</c:v>
                </c:pt>
                <c:pt idx="335">
                  <c:v>6.25</c:v>
                </c:pt>
                <c:pt idx="336">
                  <c:v>6.265625</c:v>
                </c:pt>
                <c:pt idx="337">
                  <c:v>6.2783203125</c:v>
                </c:pt>
                <c:pt idx="338">
                  <c:v>6.2939453125</c:v>
                </c:pt>
                <c:pt idx="339">
                  <c:v>6.3095703125</c:v>
                </c:pt>
                <c:pt idx="340">
                  <c:v>6.3212890625</c:v>
                </c:pt>
                <c:pt idx="341">
                  <c:v>6.336914062499993</c:v>
                </c:pt>
                <c:pt idx="342">
                  <c:v>6.353515624999993</c:v>
                </c:pt>
                <c:pt idx="343">
                  <c:v>6.365234374999993</c:v>
                </c:pt>
                <c:pt idx="344">
                  <c:v>6.380859375</c:v>
                </c:pt>
                <c:pt idx="345">
                  <c:v>6.396484374999991</c:v>
                </c:pt>
                <c:pt idx="346">
                  <c:v>6.4091796875</c:v>
                </c:pt>
                <c:pt idx="347">
                  <c:v>6.424804687499993</c:v>
                </c:pt>
                <c:pt idx="348">
                  <c:v>6.4404296875</c:v>
                </c:pt>
                <c:pt idx="349">
                  <c:v>6.4521484375</c:v>
                </c:pt>
                <c:pt idx="350">
                  <c:v>6.46875</c:v>
                </c:pt>
                <c:pt idx="351">
                  <c:v>6.484375</c:v>
                </c:pt>
                <c:pt idx="352">
                  <c:v>6.49609375</c:v>
                </c:pt>
                <c:pt idx="353">
                  <c:v>6.51171875</c:v>
                </c:pt>
                <c:pt idx="354">
                  <c:v>6.52734375</c:v>
                </c:pt>
                <c:pt idx="355">
                  <c:v>6.5400390625</c:v>
                </c:pt>
                <c:pt idx="356">
                  <c:v>6.5556640625</c:v>
                </c:pt>
                <c:pt idx="357">
                  <c:v>6.5712890625</c:v>
                </c:pt>
                <c:pt idx="358">
                  <c:v>6.5830078125</c:v>
                </c:pt>
                <c:pt idx="359">
                  <c:v>6.599609375</c:v>
                </c:pt>
                <c:pt idx="360">
                  <c:v>6.615234374999991</c:v>
                </c:pt>
                <c:pt idx="361">
                  <c:v>6.626953125</c:v>
                </c:pt>
                <c:pt idx="362">
                  <c:v>6.642578125</c:v>
                </c:pt>
                <c:pt idx="363">
                  <c:v>6.6591796875</c:v>
                </c:pt>
                <c:pt idx="364">
                  <c:v>6.6708984375</c:v>
                </c:pt>
                <c:pt idx="365">
                  <c:v>6.6865234375</c:v>
                </c:pt>
                <c:pt idx="366">
                  <c:v>6.7021484375</c:v>
                </c:pt>
                <c:pt idx="367">
                  <c:v>6.7138671875</c:v>
                </c:pt>
                <c:pt idx="368">
                  <c:v>6.73046875</c:v>
                </c:pt>
                <c:pt idx="369">
                  <c:v>6.74609375</c:v>
                </c:pt>
                <c:pt idx="370">
                  <c:v>6.757812499999995</c:v>
                </c:pt>
                <c:pt idx="371">
                  <c:v>6.7734375</c:v>
                </c:pt>
                <c:pt idx="372">
                  <c:v>6.7900390625</c:v>
                </c:pt>
                <c:pt idx="373">
                  <c:v>6.8017578125</c:v>
                </c:pt>
                <c:pt idx="374">
                  <c:v>6.817382812499993</c:v>
                </c:pt>
                <c:pt idx="375">
                  <c:v>6.8330078125</c:v>
                </c:pt>
                <c:pt idx="376">
                  <c:v>6.844726562499993</c:v>
                </c:pt>
                <c:pt idx="377">
                  <c:v>6.861328125</c:v>
                </c:pt>
                <c:pt idx="378">
                  <c:v>6.876953125</c:v>
                </c:pt>
                <c:pt idx="379">
                  <c:v>6.888671875</c:v>
                </c:pt>
                <c:pt idx="380">
                  <c:v>6.904296875</c:v>
                </c:pt>
                <c:pt idx="381">
                  <c:v>6.9208984375</c:v>
                </c:pt>
                <c:pt idx="382">
                  <c:v>6.9326171875</c:v>
                </c:pt>
                <c:pt idx="383">
                  <c:v>6.9482421875</c:v>
                </c:pt>
                <c:pt idx="384">
                  <c:v>6.9638671875</c:v>
                </c:pt>
                <c:pt idx="385">
                  <c:v>6.9765625</c:v>
                </c:pt>
                <c:pt idx="386">
                  <c:v>6.992187499999996</c:v>
                </c:pt>
                <c:pt idx="387">
                  <c:v>7.007812499999996</c:v>
                </c:pt>
                <c:pt idx="388">
                  <c:v>7.019531249999993</c:v>
                </c:pt>
                <c:pt idx="389">
                  <c:v>7.035156249999993</c:v>
                </c:pt>
                <c:pt idx="390">
                  <c:v>7.0517578125</c:v>
                </c:pt>
                <c:pt idx="391">
                  <c:v>7.063476562499993</c:v>
                </c:pt>
                <c:pt idx="392">
                  <c:v>7.0791015625</c:v>
                </c:pt>
                <c:pt idx="393">
                  <c:v>7.094726562499993</c:v>
                </c:pt>
                <c:pt idx="394">
                  <c:v>7.107421874999993</c:v>
                </c:pt>
                <c:pt idx="395">
                  <c:v>7.123046874999993</c:v>
                </c:pt>
                <c:pt idx="396">
                  <c:v>7.138671875</c:v>
                </c:pt>
                <c:pt idx="397">
                  <c:v>7.150390625</c:v>
                </c:pt>
                <c:pt idx="398">
                  <c:v>7.1669921875</c:v>
                </c:pt>
                <c:pt idx="399">
                  <c:v>7.1826171875</c:v>
                </c:pt>
                <c:pt idx="400">
                  <c:v>7.194335937499987</c:v>
                </c:pt>
                <c:pt idx="401">
                  <c:v>7.2099609375</c:v>
                </c:pt>
                <c:pt idx="402">
                  <c:v>7.225585937499987</c:v>
                </c:pt>
                <c:pt idx="403">
                  <c:v>7.23828125</c:v>
                </c:pt>
                <c:pt idx="404">
                  <c:v>7.253906249999993</c:v>
                </c:pt>
                <c:pt idx="405">
                  <c:v>7.269531249999993</c:v>
                </c:pt>
                <c:pt idx="406">
                  <c:v>7.28125</c:v>
                </c:pt>
                <c:pt idx="407">
                  <c:v>7.297851562499993</c:v>
                </c:pt>
                <c:pt idx="408">
                  <c:v>7.313476562499993</c:v>
                </c:pt>
                <c:pt idx="409">
                  <c:v>7.325195312499993</c:v>
                </c:pt>
                <c:pt idx="410">
                  <c:v>7.3408203125</c:v>
                </c:pt>
                <c:pt idx="411">
                  <c:v>7.357421874999993</c:v>
                </c:pt>
                <c:pt idx="412">
                  <c:v>7.369140625</c:v>
                </c:pt>
                <c:pt idx="413">
                  <c:v>7.384765625</c:v>
                </c:pt>
                <c:pt idx="414">
                  <c:v>7.400390625</c:v>
                </c:pt>
                <c:pt idx="415">
                  <c:v>7.412109375</c:v>
                </c:pt>
                <c:pt idx="416">
                  <c:v>7.428710937499993</c:v>
                </c:pt>
                <c:pt idx="417">
                  <c:v>7.444335937499993</c:v>
                </c:pt>
                <c:pt idx="418">
                  <c:v>7.4560546875</c:v>
                </c:pt>
                <c:pt idx="419">
                  <c:v>7.4716796875</c:v>
                </c:pt>
                <c:pt idx="420">
                  <c:v>7.48828125</c:v>
                </c:pt>
                <c:pt idx="421">
                  <c:v>7.5</c:v>
                </c:pt>
                <c:pt idx="422">
                  <c:v>7.515625</c:v>
                </c:pt>
                <c:pt idx="423">
                  <c:v>7.53125</c:v>
                </c:pt>
                <c:pt idx="424">
                  <c:v>7.54296875</c:v>
                </c:pt>
                <c:pt idx="425">
                  <c:v>7.5595703125</c:v>
                </c:pt>
                <c:pt idx="426">
                  <c:v>7.5751953125</c:v>
                </c:pt>
                <c:pt idx="427">
                  <c:v>7.586914062499993</c:v>
                </c:pt>
                <c:pt idx="428">
                  <c:v>7.602539062499991</c:v>
                </c:pt>
                <c:pt idx="429">
                  <c:v>7.619140625</c:v>
                </c:pt>
                <c:pt idx="430">
                  <c:v>7.630859375</c:v>
                </c:pt>
                <c:pt idx="431">
                  <c:v>7.646484374999991</c:v>
                </c:pt>
                <c:pt idx="432">
                  <c:v>7.662109374999991</c:v>
                </c:pt>
                <c:pt idx="433">
                  <c:v>7.674804687499991</c:v>
                </c:pt>
                <c:pt idx="434">
                  <c:v>7.6904296875</c:v>
                </c:pt>
                <c:pt idx="435">
                  <c:v>7.7060546875</c:v>
                </c:pt>
                <c:pt idx="436">
                  <c:v>7.7177734375</c:v>
                </c:pt>
                <c:pt idx="437">
                  <c:v>7.7333984375</c:v>
                </c:pt>
                <c:pt idx="438">
                  <c:v>7.75</c:v>
                </c:pt>
                <c:pt idx="439">
                  <c:v>7.76171875</c:v>
                </c:pt>
                <c:pt idx="440">
                  <c:v>7.77734375</c:v>
                </c:pt>
                <c:pt idx="441">
                  <c:v>7.79296875</c:v>
                </c:pt>
                <c:pt idx="442">
                  <c:v>7.8056640625</c:v>
                </c:pt>
                <c:pt idx="443">
                  <c:v>7.8212890625</c:v>
                </c:pt>
                <c:pt idx="444">
                  <c:v>7.836914062499993</c:v>
                </c:pt>
                <c:pt idx="445">
                  <c:v>7.8486328125</c:v>
                </c:pt>
                <c:pt idx="446">
                  <c:v>7.865234374999993</c:v>
                </c:pt>
                <c:pt idx="447">
                  <c:v>7.880859375</c:v>
                </c:pt>
                <c:pt idx="448">
                  <c:v>7.892578125</c:v>
                </c:pt>
                <c:pt idx="449">
                  <c:v>7.908203125</c:v>
                </c:pt>
                <c:pt idx="450">
                  <c:v>7.923828125</c:v>
                </c:pt>
                <c:pt idx="451">
                  <c:v>7.9365234375</c:v>
                </c:pt>
                <c:pt idx="452">
                  <c:v>7.9521484375</c:v>
                </c:pt>
                <c:pt idx="453">
                  <c:v>7.9677734375</c:v>
                </c:pt>
                <c:pt idx="454">
                  <c:v>7.9794921875</c:v>
                </c:pt>
                <c:pt idx="455">
                  <c:v>7.99609375</c:v>
                </c:pt>
                <c:pt idx="456">
                  <c:v>8.011718749999998</c:v>
                </c:pt>
                <c:pt idx="457">
                  <c:v>8.0234375</c:v>
                </c:pt>
                <c:pt idx="458">
                  <c:v>8.0390625</c:v>
                </c:pt>
                <c:pt idx="459">
                  <c:v>8.0556640625</c:v>
                </c:pt>
                <c:pt idx="460">
                  <c:v>8.0673828125</c:v>
                </c:pt>
                <c:pt idx="461">
                  <c:v>8.0830078125</c:v>
                </c:pt>
                <c:pt idx="462">
                  <c:v>8.0986328125</c:v>
                </c:pt>
                <c:pt idx="463">
                  <c:v>8.110351562499998</c:v>
                </c:pt>
                <c:pt idx="464">
                  <c:v>8.126953124999998</c:v>
                </c:pt>
                <c:pt idx="465">
                  <c:v>8.142578124999998</c:v>
                </c:pt>
                <c:pt idx="466">
                  <c:v>8.154296875</c:v>
                </c:pt>
                <c:pt idx="467">
                  <c:v>8.169921875</c:v>
                </c:pt>
                <c:pt idx="468">
                  <c:v>8.1865234375</c:v>
                </c:pt>
                <c:pt idx="469">
                  <c:v>8.198242187499998</c:v>
                </c:pt>
                <c:pt idx="470">
                  <c:v>8.213867187499998</c:v>
                </c:pt>
                <c:pt idx="471">
                  <c:v>8.2294921875</c:v>
                </c:pt>
                <c:pt idx="472">
                  <c:v>8.241210937499998</c:v>
                </c:pt>
                <c:pt idx="473">
                  <c:v>8.2578125</c:v>
                </c:pt>
                <c:pt idx="474">
                  <c:v>8.2734375</c:v>
                </c:pt>
                <c:pt idx="475">
                  <c:v>8.28515625</c:v>
                </c:pt>
                <c:pt idx="476">
                  <c:v>8.30078125</c:v>
                </c:pt>
                <c:pt idx="477">
                  <c:v>8.3173828125</c:v>
                </c:pt>
                <c:pt idx="478">
                  <c:v>8.3291015625</c:v>
                </c:pt>
                <c:pt idx="479">
                  <c:v>8.3447265625</c:v>
                </c:pt>
                <c:pt idx="480">
                  <c:v>8.3603515625</c:v>
                </c:pt>
                <c:pt idx="481">
                  <c:v>8.373046875</c:v>
                </c:pt>
                <c:pt idx="482">
                  <c:v>8.388671875</c:v>
                </c:pt>
                <c:pt idx="483">
                  <c:v>8.404296875</c:v>
                </c:pt>
                <c:pt idx="484">
                  <c:v>8.416015625</c:v>
                </c:pt>
                <c:pt idx="485">
                  <c:v>8.431640625</c:v>
                </c:pt>
                <c:pt idx="486">
                  <c:v>8.448242187499998</c:v>
                </c:pt>
                <c:pt idx="487">
                  <c:v>8.4599609375</c:v>
                </c:pt>
                <c:pt idx="488">
                  <c:v>8.4755859375</c:v>
                </c:pt>
                <c:pt idx="489">
                  <c:v>8.4912109375</c:v>
                </c:pt>
                <c:pt idx="490">
                  <c:v>8.50390625</c:v>
                </c:pt>
                <c:pt idx="491">
                  <c:v>8.51953125</c:v>
                </c:pt>
                <c:pt idx="492">
                  <c:v>8.53515625</c:v>
                </c:pt>
                <c:pt idx="493">
                  <c:v>8.546875</c:v>
                </c:pt>
                <c:pt idx="494">
                  <c:v>8.5634765625</c:v>
                </c:pt>
                <c:pt idx="495">
                  <c:v>8.5791015625</c:v>
                </c:pt>
                <c:pt idx="496">
                  <c:v>8.5908203125</c:v>
                </c:pt>
                <c:pt idx="497">
                  <c:v>8.6064453125</c:v>
                </c:pt>
                <c:pt idx="498">
                  <c:v>8.6220703125</c:v>
                </c:pt>
                <c:pt idx="499">
                  <c:v>8.634765624999998</c:v>
                </c:pt>
                <c:pt idx="500">
                  <c:v>8.650390625</c:v>
                </c:pt>
                <c:pt idx="501">
                  <c:v>8.666015625</c:v>
                </c:pt>
                <c:pt idx="502">
                  <c:v>8.677734375</c:v>
                </c:pt>
                <c:pt idx="503">
                  <c:v>8.6943359375</c:v>
                </c:pt>
                <c:pt idx="504">
                  <c:v>8.7099609375</c:v>
                </c:pt>
                <c:pt idx="505">
                  <c:v>8.721679687499998</c:v>
                </c:pt>
                <c:pt idx="506">
                  <c:v>8.737304687499998</c:v>
                </c:pt>
                <c:pt idx="507">
                  <c:v>8.75390625</c:v>
                </c:pt>
                <c:pt idx="508">
                  <c:v>8.765625</c:v>
                </c:pt>
                <c:pt idx="509">
                  <c:v>8.78125</c:v>
                </c:pt>
                <c:pt idx="510">
                  <c:v>8.796875</c:v>
                </c:pt>
                <c:pt idx="511">
                  <c:v>8.80859375</c:v>
                </c:pt>
                <c:pt idx="512">
                  <c:v>8.8251953125</c:v>
                </c:pt>
                <c:pt idx="513">
                  <c:v>8.8408203125</c:v>
                </c:pt>
                <c:pt idx="514">
                  <c:v>8.8525390625</c:v>
                </c:pt>
                <c:pt idx="515">
                  <c:v>8.8681640625</c:v>
                </c:pt>
                <c:pt idx="516">
                  <c:v>8.884765625</c:v>
                </c:pt>
                <c:pt idx="517">
                  <c:v>8.896484375</c:v>
                </c:pt>
                <c:pt idx="518">
                  <c:v>8.912109375</c:v>
                </c:pt>
                <c:pt idx="519">
                  <c:v>8.927734375</c:v>
                </c:pt>
                <c:pt idx="520">
                  <c:v>8.939453125</c:v>
                </c:pt>
                <c:pt idx="521">
                  <c:v>8.9560546875</c:v>
                </c:pt>
                <c:pt idx="522">
                  <c:v>8.9716796875</c:v>
                </c:pt>
                <c:pt idx="523">
                  <c:v>8.9833984375</c:v>
                </c:pt>
                <c:pt idx="524">
                  <c:v>8.9990234375</c:v>
                </c:pt>
                <c:pt idx="525">
                  <c:v>9.015625</c:v>
                </c:pt>
                <c:pt idx="526">
                  <c:v>9.027343749999998</c:v>
                </c:pt>
                <c:pt idx="527">
                  <c:v>9.042968749999998</c:v>
                </c:pt>
                <c:pt idx="528">
                  <c:v>9.05859375</c:v>
                </c:pt>
                <c:pt idx="529">
                  <c:v>9.0712890625</c:v>
                </c:pt>
                <c:pt idx="530">
                  <c:v>9.0869140625</c:v>
                </c:pt>
                <c:pt idx="531">
                  <c:v>9.1025390625</c:v>
                </c:pt>
                <c:pt idx="532">
                  <c:v>9.1142578125</c:v>
                </c:pt>
                <c:pt idx="533">
                  <c:v>9.1298828125</c:v>
                </c:pt>
                <c:pt idx="534">
                  <c:v>9.146484375</c:v>
                </c:pt>
                <c:pt idx="535">
                  <c:v>9.158203124999998</c:v>
                </c:pt>
                <c:pt idx="536">
                  <c:v>9.173828124999998</c:v>
                </c:pt>
                <c:pt idx="537">
                  <c:v>9.189453125</c:v>
                </c:pt>
                <c:pt idx="538">
                  <c:v>9.2021484375</c:v>
                </c:pt>
                <c:pt idx="539">
                  <c:v>9.217773437499998</c:v>
                </c:pt>
                <c:pt idx="540">
                  <c:v>9.233398437499998</c:v>
                </c:pt>
                <c:pt idx="541">
                  <c:v>9.245117187499998</c:v>
                </c:pt>
                <c:pt idx="542">
                  <c:v>9.261718749999998</c:v>
                </c:pt>
                <c:pt idx="543">
                  <c:v>9.277343749999998</c:v>
                </c:pt>
                <c:pt idx="544">
                  <c:v>9.2890625</c:v>
                </c:pt>
                <c:pt idx="545">
                  <c:v>9.3046875</c:v>
                </c:pt>
                <c:pt idx="546">
                  <c:v>9.3203125</c:v>
                </c:pt>
                <c:pt idx="547">
                  <c:v>9.3330078125</c:v>
                </c:pt>
                <c:pt idx="548">
                  <c:v>9.3486328125</c:v>
                </c:pt>
                <c:pt idx="549">
                  <c:v>9.3642578125</c:v>
                </c:pt>
                <c:pt idx="550">
                  <c:v>9.3759765625</c:v>
                </c:pt>
                <c:pt idx="551">
                  <c:v>9.392578125</c:v>
                </c:pt>
                <c:pt idx="552">
                  <c:v>9.408203124999998</c:v>
                </c:pt>
                <c:pt idx="553">
                  <c:v>9.419921875</c:v>
                </c:pt>
                <c:pt idx="554">
                  <c:v>9.435546875</c:v>
                </c:pt>
                <c:pt idx="555">
                  <c:v>9.4521484375</c:v>
                </c:pt>
                <c:pt idx="556">
                  <c:v>9.4638671875</c:v>
                </c:pt>
                <c:pt idx="557">
                  <c:v>9.4794921875</c:v>
                </c:pt>
                <c:pt idx="558">
                  <c:v>9.4951171875</c:v>
                </c:pt>
                <c:pt idx="559">
                  <c:v>9.5068359375</c:v>
                </c:pt>
                <c:pt idx="560">
                  <c:v>9.5234375</c:v>
                </c:pt>
                <c:pt idx="561">
                  <c:v>9.5390625</c:v>
                </c:pt>
                <c:pt idx="562">
                  <c:v>9.55078125</c:v>
                </c:pt>
                <c:pt idx="563">
                  <c:v>9.56640625</c:v>
                </c:pt>
                <c:pt idx="564">
                  <c:v>9.5830078125</c:v>
                </c:pt>
                <c:pt idx="565">
                  <c:v>9.5947265625</c:v>
                </c:pt>
                <c:pt idx="566">
                  <c:v>9.610351562499998</c:v>
                </c:pt>
                <c:pt idx="567">
                  <c:v>9.6259765625</c:v>
                </c:pt>
                <c:pt idx="568">
                  <c:v>9.6376953125</c:v>
                </c:pt>
                <c:pt idx="569">
                  <c:v>9.654296875</c:v>
                </c:pt>
                <c:pt idx="570">
                  <c:v>9.669921875</c:v>
                </c:pt>
                <c:pt idx="571">
                  <c:v>9.681640625</c:v>
                </c:pt>
                <c:pt idx="572">
                  <c:v>9.697265624999998</c:v>
                </c:pt>
                <c:pt idx="573">
                  <c:v>9.713867187499998</c:v>
                </c:pt>
                <c:pt idx="574">
                  <c:v>9.7255859375</c:v>
                </c:pt>
                <c:pt idx="575">
                  <c:v>9.741210937499998</c:v>
                </c:pt>
                <c:pt idx="576">
                  <c:v>9.7568359375</c:v>
                </c:pt>
                <c:pt idx="577">
                  <c:v>9.76953125</c:v>
                </c:pt>
                <c:pt idx="578">
                  <c:v>9.78515625</c:v>
                </c:pt>
                <c:pt idx="579">
                  <c:v>9.80078125</c:v>
                </c:pt>
                <c:pt idx="580">
                  <c:v>9.8125</c:v>
                </c:pt>
                <c:pt idx="581">
                  <c:v>9.828125</c:v>
                </c:pt>
                <c:pt idx="582">
                  <c:v>9.8447265625</c:v>
                </c:pt>
                <c:pt idx="583">
                  <c:v>9.8564453125</c:v>
                </c:pt>
                <c:pt idx="584">
                  <c:v>9.8720703125</c:v>
                </c:pt>
                <c:pt idx="585">
                  <c:v>9.8876953125</c:v>
                </c:pt>
                <c:pt idx="586">
                  <c:v>9.900390625</c:v>
                </c:pt>
                <c:pt idx="587">
                  <c:v>9.916015625</c:v>
                </c:pt>
                <c:pt idx="588">
                  <c:v>9.931640625</c:v>
                </c:pt>
                <c:pt idx="589">
                  <c:v>9.943359375</c:v>
                </c:pt>
                <c:pt idx="590">
                  <c:v>9.9599609375</c:v>
                </c:pt>
                <c:pt idx="591">
                  <c:v>9.9755859375</c:v>
                </c:pt>
                <c:pt idx="592">
                  <c:v>9.9873046875</c:v>
                </c:pt>
                <c:pt idx="593">
                  <c:v>10.0029296875</c:v>
                </c:pt>
                <c:pt idx="594">
                  <c:v>10.0185546875</c:v>
                </c:pt>
                <c:pt idx="595">
                  <c:v>10.03125</c:v>
                </c:pt>
                <c:pt idx="596">
                  <c:v>10.046875</c:v>
                </c:pt>
                <c:pt idx="597">
                  <c:v>10.0625</c:v>
                </c:pt>
                <c:pt idx="598">
                  <c:v>10.07421875</c:v>
                </c:pt>
                <c:pt idx="599">
                  <c:v>10.0908203125</c:v>
                </c:pt>
                <c:pt idx="600">
                  <c:v>10.1064453125</c:v>
                </c:pt>
                <c:pt idx="601">
                  <c:v>10.1181640625</c:v>
                </c:pt>
                <c:pt idx="602">
                  <c:v>10.1337890625</c:v>
                </c:pt>
                <c:pt idx="603">
                  <c:v>10.150390625</c:v>
                </c:pt>
                <c:pt idx="604">
                  <c:v>10.162109375</c:v>
                </c:pt>
                <c:pt idx="605">
                  <c:v>10.177734375</c:v>
                </c:pt>
                <c:pt idx="606">
                  <c:v>10.193359375</c:v>
                </c:pt>
                <c:pt idx="607">
                  <c:v>10.205078125</c:v>
                </c:pt>
                <c:pt idx="608">
                  <c:v>10.2216796875</c:v>
                </c:pt>
                <c:pt idx="609">
                  <c:v>10.2373046875</c:v>
                </c:pt>
                <c:pt idx="610">
                  <c:v>10.2490234375</c:v>
                </c:pt>
                <c:pt idx="611">
                  <c:v>10.2646484375</c:v>
                </c:pt>
                <c:pt idx="612">
                  <c:v>10.28125</c:v>
                </c:pt>
                <c:pt idx="613">
                  <c:v>10.29296875</c:v>
                </c:pt>
                <c:pt idx="614">
                  <c:v>10.30859375</c:v>
                </c:pt>
                <c:pt idx="615">
                  <c:v>10.32421875</c:v>
                </c:pt>
                <c:pt idx="616">
                  <c:v>10.3359375</c:v>
                </c:pt>
                <c:pt idx="617">
                  <c:v>10.3525390625</c:v>
                </c:pt>
                <c:pt idx="618">
                  <c:v>10.3681640625</c:v>
                </c:pt>
                <c:pt idx="619">
                  <c:v>10.3798828125</c:v>
                </c:pt>
                <c:pt idx="620">
                  <c:v>10.3955078125</c:v>
                </c:pt>
                <c:pt idx="621">
                  <c:v>10.412109375</c:v>
                </c:pt>
                <c:pt idx="622">
                  <c:v>10.423828125</c:v>
                </c:pt>
                <c:pt idx="623">
                  <c:v>10.439453125</c:v>
                </c:pt>
                <c:pt idx="624">
                  <c:v>10.455078125</c:v>
                </c:pt>
                <c:pt idx="625">
                  <c:v>10.4677734375</c:v>
                </c:pt>
                <c:pt idx="626">
                  <c:v>10.4833984375</c:v>
                </c:pt>
                <c:pt idx="627">
                  <c:v>10.4990234375</c:v>
                </c:pt>
                <c:pt idx="628">
                  <c:v>10.5107421875</c:v>
                </c:pt>
                <c:pt idx="629">
                  <c:v>10.5263671875</c:v>
                </c:pt>
                <c:pt idx="630">
                  <c:v>10.54296875</c:v>
                </c:pt>
                <c:pt idx="631">
                  <c:v>10.5546875</c:v>
                </c:pt>
                <c:pt idx="632">
                  <c:v>10.5703125</c:v>
                </c:pt>
                <c:pt idx="633">
                  <c:v>10.5859375</c:v>
                </c:pt>
                <c:pt idx="634">
                  <c:v>10.5986328125</c:v>
                </c:pt>
                <c:pt idx="635">
                  <c:v>10.6142578125</c:v>
                </c:pt>
                <c:pt idx="636">
                  <c:v>10.6298828125</c:v>
                </c:pt>
                <c:pt idx="637">
                  <c:v>10.6416015625</c:v>
                </c:pt>
                <c:pt idx="638">
                  <c:v>10.658203125</c:v>
                </c:pt>
                <c:pt idx="639">
                  <c:v>10.673828125</c:v>
                </c:pt>
                <c:pt idx="640">
                  <c:v>10.685546875</c:v>
                </c:pt>
                <c:pt idx="641">
                  <c:v>10.701171875</c:v>
                </c:pt>
                <c:pt idx="642">
                  <c:v>10.716796875</c:v>
                </c:pt>
                <c:pt idx="643">
                  <c:v>10.7294921875</c:v>
                </c:pt>
                <c:pt idx="644">
                  <c:v>10.7451171875</c:v>
                </c:pt>
                <c:pt idx="645">
                  <c:v>10.7607421875</c:v>
                </c:pt>
                <c:pt idx="646">
                  <c:v>10.7724609375</c:v>
                </c:pt>
                <c:pt idx="647">
                  <c:v>10.7890625</c:v>
                </c:pt>
                <c:pt idx="648">
                  <c:v>10.8046875</c:v>
                </c:pt>
                <c:pt idx="649">
                  <c:v>10.81640625</c:v>
                </c:pt>
                <c:pt idx="650">
                  <c:v>10.83203125</c:v>
                </c:pt>
                <c:pt idx="651">
                  <c:v>10.8486328125</c:v>
                </c:pt>
                <c:pt idx="652">
                  <c:v>10.8603515625</c:v>
                </c:pt>
                <c:pt idx="653">
                  <c:v>10.8759765625</c:v>
                </c:pt>
                <c:pt idx="654">
                  <c:v>10.8916015625</c:v>
                </c:pt>
                <c:pt idx="655">
                  <c:v>10.9033203125</c:v>
                </c:pt>
                <c:pt idx="656">
                  <c:v>10.919921875</c:v>
                </c:pt>
                <c:pt idx="657">
                  <c:v>10.935546875</c:v>
                </c:pt>
                <c:pt idx="658">
                  <c:v>10.947265625</c:v>
                </c:pt>
                <c:pt idx="659">
                  <c:v>10.962890625</c:v>
                </c:pt>
                <c:pt idx="660">
                  <c:v>10.9794921875</c:v>
                </c:pt>
                <c:pt idx="661">
                  <c:v>10.9912109375</c:v>
                </c:pt>
                <c:pt idx="662">
                  <c:v>11.0068359375</c:v>
                </c:pt>
                <c:pt idx="663">
                  <c:v>11.0224609375</c:v>
                </c:pt>
                <c:pt idx="664">
                  <c:v>11.0341796875</c:v>
                </c:pt>
                <c:pt idx="665">
                  <c:v>11.05078125</c:v>
                </c:pt>
                <c:pt idx="666">
                  <c:v>11.06640625</c:v>
                </c:pt>
                <c:pt idx="667">
                  <c:v>11.078125</c:v>
                </c:pt>
                <c:pt idx="668">
                  <c:v>11.09375</c:v>
                </c:pt>
                <c:pt idx="669">
                  <c:v>11.1103515625</c:v>
                </c:pt>
                <c:pt idx="670">
                  <c:v>11.1220703125</c:v>
                </c:pt>
                <c:pt idx="671">
                  <c:v>11.1376953125</c:v>
                </c:pt>
                <c:pt idx="672">
                  <c:v>11.1533203125</c:v>
                </c:pt>
                <c:pt idx="673">
                  <c:v>11.166015625</c:v>
                </c:pt>
                <c:pt idx="674">
                  <c:v>11.181640625</c:v>
                </c:pt>
                <c:pt idx="675">
                  <c:v>11.197265625</c:v>
                </c:pt>
                <c:pt idx="676">
                  <c:v>11.208984375</c:v>
                </c:pt>
                <c:pt idx="677">
                  <c:v>11.224609375</c:v>
                </c:pt>
                <c:pt idx="678">
                  <c:v>11.2412109375</c:v>
                </c:pt>
                <c:pt idx="679">
                  <c:v>11.2529296875</c:v>
                </c:pt>
                <c:pt idx="680">
                  <c:v>11.2685546875</c:v>
                </c:pt>
                <c:pt idx="681">
                  <c:v>11.2841796875</c:v>
                </c:pt>
                <c:pt idx="682">
                  <c:v>11.296875</c:v>
                </c:pt>
                <c:pt idx="683">
                  <c:v>11.3125</c:v>
                </c:pt>
                <c:pt idx="684">
                  <c:v>11.328125</c:v>
                </c:pt>
                <c:pt idx="685">
                  <c:v>11.33984375</c:v>
                </c:pt>
                <c:pt idx="686">
                  <c:v>11.3564453125</c:v>
                </c:pt>
                <c:pt idx="687">
                  <c:v>11.3720703125</c:v>
                </c:pt>
                <c:pt idx="688">
                  <c:v>11.3837890625</c:v>
                </c:pt>
                <c:pt idx="689">
                  <c:v>11.3994140625</c:v>
                </c:pt>
                <c:pt idx="690">
                  <c:v>11.4150390625</c:v>
                </c:pt>
                <c:pt idx="691">
                  <c:v>11.427734375</c:v>
                </c:pt>
                <c:pt idx="692">
                  <c:v>11.443359375</c:v>
                </c:pt>
                <c:pt idx="693">
                  <c:v>11.458984375</c:v>
                </c:pt>
                <c:pt idx="694">
                  <c:v>11.470703125</c:v>
                </c:pt>
                <c:pt idx="695">
                  <c:v>11.4873046875</c:v>
                </c:pt>
                <c:pt idx="696">
                  <c:v>11.5029296875</c:v>
                </c:pt>
                <c:pt idx="697">
                  <c:v>11.5146484375</c:v>
                </c:pt>
                <c:pt idx="698">
                  <c:v>11.5302734375</c:v>
                </c:pt>
                <c:pt idx="699">
                  <c:v>11.546875</c:v>
                </c:pt>
                <c:pt idx="700">
                  <c:v>11.55859375</c:v>
                </c:pt>
                <c:pt idx="701">
                  <c:v>11.57421875</c:v>
                </c:pt>
                <c:pt idx="702">
                  <c:v>11.58984375</c:v>
                </c:pt>
                <c:pt idx="703">
                  <c:v>11.6015625</c:v>
                </c:pt>
                <c:pt idx="704">
                  <c:v>11.6181640625</c:v>
                </c:pt>
                <c:pt idx="705">
                  <c:v>11.6337890625</c:v>
                </c:pt>
                <c:pt idx="706">
                  <c:v>11.6455078125</c:v>
                </c:pt>
                <c:pt idx="707">
                  <c:v>11.6611328125</c:v>
                </c:pt>
                <c:pt idx="708">
                  <c:v>11.677734375</c:v>
                </c:pt>
                <c:pt idx="709">
                  <c:v>11.689453125</c:v>
                </c:pt>
                <c:pt idx="710">
                  <c:v>11.705078125</c:v>
                </c:pt>
                <c:pt idx="711">
                  <c:v>11.720703125</c:v>
                </c:pt>
                <c:pt idx="712">
                  <c:v>11.732421875</c:v>
                </c:pt>
                <c:pt idx="713">
                  <c:v>11.7490234375</c:v>
                </c:pt>
                <c:pt idx="714">
                  <c:v>11.7646484375</c:v>
                </c:pt>
                <c:pt idx="715">
                  <c:v>11.7763671875</c:v>
                </c:pt>
                <c:pt idx="716">
                  <c:v>11.7919921875</c:v>
                </c:pt>
                <c:pt idx="717">
                  <c:v>11.80859375</c:v>
                </c:pt>
                <c:pt idx="718">
                  <c:v>11.8203125</c:v>
                </c:pt>
                <c:pt idx="719">
                  <c:v>11.8359375</c:v>
                </c:pt>
                <c:pt idx="720">
                  <c:v>11.8515625</c:v>
                </c:pt>
                <c:pt idx="721">
                  <c:v>11.8642578125</c:v>
                </c:pt>
                <c:pt idx="722">
                  <c:v>11.8798828125</c:v>
                </c:pt>
                <c:pt idx="723">
                  <c:v>11.8955078125</c:v>
                </c:pt>
                <c:pt idx="724">
                  <c:v>11.9072265625</c:v>
                </c:pt>
                <c:pt idx="725">
                  <c:v>11.9228515625</c:v>
                </c:pt>
                <c:pt idx="726">
                  <c:v>11.939453125</c:v>
                </c:pt>
                <c:pt idx="727">
                  <c:v>11.951171875</c:v>
                </c:pt>
                <c:pt idx="728">
                  <c:v>11.966796875</c:v>
                </c:pt>
                <c:pt idx="729">
                  <c:v>11.982421875</c:v>
                </c:pt>
                <c:pt idx="730">
                  <c:v>11.9951171875</c:v>
                </c:pt>
                <c:pt idx="731">
                  <c:v>12.0107421875</c:v>
                </c:pt>
                <c:pt idx="732">
                  <c:v>12.0263671875</c:v>
                </c:pt>
                <c:pt idx="733">
                  <c:v>12.0380859375</c:v>
                </c:pt>
                <c:pt idx="734">
                  <c:v>12.0546875</c:v>
                </c:pt>
                <c:pt idx="735">
                  <c:v>12.0703125</c:v>
                </c:pt>
                <c:pt idx="736">
                  <c:v>12.08203125</c:v>
                </c:pt>
                <c:pt idx="737">
                  <c:v>12.09765625</c:v>
                </c:pt>
                <c:pt idx="738">
                  <c:v>12.11328125</c:v>
                </c:pt>
                <c:pt idx="739">
                  <c:v>12.1259765625</c:v>
                </c:pt>
                <c:pt idx="740">
                  <c:v>12.1416015625</c:v>
                </c:pt>
                <c:pt idx="741">
                  <c:v>12.1572265625</c:v>
                </c:pt>
                <c:pt idx="742">
                  <c:v>12.1689453125</c:v>
                </c:pt>
                <c:pt idx="743">
                  <c:v>12.185546875</c:v>
                </c:pt>
                <c:pt idx="744">
                  <c:v>12.201171875</c:v>
                </c:pt>
                <c:pt idx="745">
                  <c:v>12.212890625</c:v>
                </c:pt>
                <c:pt idx="746">
                  <c:v>12.228515625</c:v>
                </c:pt>
                <c:pt idx="747">
                  <c:v>12.2451171875</c:v>
                </c:pt>
                <c:pt idx="748">
                  <c:v>12.2568359375</c:v>
                </c:pt>
                <c:pt idx="749">
                  <c:v>12.2724609375</c:v>
                </c:pt>
                <c:pt idx="750">
                  <c:v>12.2880859375</c:v>
                </c:pt>
                <c:pt idx="751">
                  <c:v>12.2998046875</c:v>
                </c:pt>
                <c:pt idx="752">
                  <c:v>12.31640625</c:v>
                </c:pt>
                <c:pt idx="753">
                  <c:v>12.33203125</c:v>
                </c:pt>
                <c:pt idx="754">
                  <c:v>12.34375</c:v>
                </c:pt>
                <c:pt idx="755">
                  <c:v>12.359375</c:v>
                </c:pt>
                <c:pt idx="756">
                  <c:v>12.3759765625</c:v>
                </c:pt>
                <c:pt idx="757">
                  <c:v>12.3876953125</c:v>
                </c:pt>
                <c:pt idx="758">
                  <c:v>12.4033203125</c:v>
                </c:pt>
                <c:pt idx="759">
                  <c:v>12.4189453125</c:v>
                </c:pt>
                <c:pt idx="760">
                  <c:v>12.4306640625</c:v>
                </c:pt>
                <c:pt idx="761">
                  <c:v>12.447265625</c:v>
                </c:pt>
                <c:pt idx="762">
                  <c:v>12.462890625</c:v>
                </c:pt>
                <c:pt idx="763">
                  <c:v>12.474609375</c:v>
                </c:pt>
                <c:pt idx="764">
                  <c:v>12.490234375</c:v>
                </c:pt>
                <c:pt idx="765">
                  <c:v>12.5068359375</c:v>
                </c:pt>
                <c:pt idx="766">
                  <c:v>12.5185546875</c:v>
                </c:pt>
                <c:pt idx="767">
                  <c:v>12.5341796875</c:v>
                </c:pt>
                <c:pt idx="768">
                  <c:v>12.5498046875</c:v>
                </c:pt>
                <c:pt idx="769">
                  <c:v>12.5625</c:v>
                </c:pt>
                <c:pt idx="770">
                  <c:v>12.578125</c:v>
                </c:pt>
                <c:pt idx="771">
                  <c:v>12.59375</c:v>
                </c:pt>
                <c:pt idx="772">
                  <c:v>12.60546875</c:v>
                </c:pt>
                <c:pt idx="773">
                  <c:v>12.62109375</c:v>
                </c:pt>
                <c:pt idx="774">
                  <c:v>12.6376953125</c:v>
                </c:pt>
                <c:pt idx="775">
                  <c:v>12.6494140625</c:v>
                </c:pt>
                <c:pt idx="776">
                  <c:v>12.6650390625</c:v>
                </c:pt>
                <c:pt idx="777">
                  <c:v>12.6806640625</c:v>
                </c:pt>
                <c:pt idx="778">
                  <c:v>12.693359375</c:v>
                </c:pt>
                <c:pt idx="779">
                  <c:v>12.708984375</c:v>
                </c:pt>
                <c:pt idx="780">
                  <c:v>12.724609375</c:v>
                </c:pt>
                <c:pt idx="781">
                  <c:v>12.736328125</c:v>
                </c:pt>
                <c:pt idx="782">
                  <c:v>12.7529296875</c:v>
                </c:pt>
                <c:pt idx="783">
                  <c:v>12.7685546875</c:v>
                </c:pt>
                <c:pt idx="784">
                  <c:v>12.7802734375</c:v>
                </c:pt>
                <c:pt idx="785">
                  <c:v>12.7958984375</c:v>
                </c:pt>
                <c:pt idx="786">
                  <c:v>12.8115234375</c:v>
                </c:pt>
                <c:pt idx="787">
                  <c:v>12.82421875</c:v>
                </c:pt>
                <c:pt idx="788">
                  <c:v>12.83984375</c:v>
                </c:pt>
                <c:pt idx="789">
                  <c:v>12.85546875</c:v>
                </c:pt>
                <c:pt idx="790">
                  <c:v>12.8671875</c:v>
                </c:pt>
                <c:pt idx="791">
                  <c:v>12.8837890625</c:v>
                </c:pt>
                <c:pt idx="792">
                  <c:v>12.8994140625</c:v>
                </c:pt>
                <c:pt idx="793">
                  <c:v>12.9111328125</c:v>
                </c:pt>
                <c:pt idx="794">
                  <c:v>12.9267578125</c:v>
                </c:pt>
                <c:pt idx="795">
                  <c:v>12.943359375</c:v>
                </c:pt>
                <c:pt idx="796">
                  <c:v>12.955078125</c:v>
                </c:pt>
                <c:pt idx="797">
                  <c:v>12.970703125</c:v>
                </c:pt>
                <c:pt idx="798">
                  <c:v>12.986328125</c:v>
                </c:pt>
                <c:pt idx="799">
                  <c:v>12.998046875</c:v>
                </c:pt>
                <c:pt idx="800">
                  <c:v>13.0146484375</c:v>
                </c:pt>
                <c:pt idx="801">
                  <c:v>13.0302734375</c:v>
                </c:pt>
                <c:pt idx="802">
                  <c:v>13.0419921875</c:v>
                </c:pt>
                <c:pt idx="803">
                  <c:v>13.0576171875</c:v>
                </c:pt>
                <c:pt idx="804">
                  <c:v>13.07421875</c:v>
                </c:pt>
                <c:pt idx="805">
                  <c:v>13.0859375</c:v>
                </c:pt>
                <c:pt idx="806">
                  <c:v>13.1015625</c:v>
                </c:pt>
                <c:pt idx="807">
                  <c:v>13.1171875</c:v>
                </c:pt>
                <c:pt idx="808">
                  <c:v>13.12890625</c:v>
                </c:pt>
                <c:pt idx="809">
                  <c:v>13.1455078125</c:v>
                </c:pt>
                <c:pt idx="810">
                  <c:v>13.1611328125</c:v>
                </c:pt>
                <c:pt idx="811">
                  <c:v>13.1728515625</c:v>
                </c:pt>
                <c:pt idx="812">
                  <c:v>13.1884765625</c:v>
                </c:pt>
                <c:pt idx="813">
                  <c:v>13.205078125</c:v>
                </c:pt>
                <c:pt idx="814">
                  <c:v>13.216796875</c:v>
                </c:pt>
                <c:pt idx="815">
                  <c:v>13.232421875</c:v>
                </c:pt>
                <c:pt idx="816">
                  <c:v>13.248046875</c:v>
                </c:pt>
                <c:pt idx="817">
                  <c:v>13.2607421875</c:v>
                </c:pt>
                <c:pt idx="818">
                  <c:v>13.2763671875</c:v>
                </c:pt>
                <c:pt idx="819">
                  <c:v>13.2919921875</c:v>
                </c:pt>
                <c:pt idx="820">
                  <c:v>13.3037109375</c:v>
                </c:pt>
                <c:pt idx="821">
                  <c:v>13.3193359375</c:v>
                </c:pt>
                <c:pt idx="822">
                  <c:v>13.3359375</c:v>
                </c:pt>
                <c:pt idx="823">
                  <c:v>13.34765625</c:v>
                </c:pt>
                <c:pt idx="824">
                  <c:v>13.36328125</c:v>
                </c:pt>
                <c:pt idx="825">
                  <c:v>13.37890625</c:v>
                </c:pt>
                <c:pt idx="826">
                  <c:v>13.3916015625</c:v>
                </c:pt>
                <c:pt idx="827">
                  <c:v>13.4072265625</c:v>
                </c:pt>
                <c:pt idx="828">
                  <c:v>13.4228515625</c:v>
                </c:pt>
                <c:pt idx="829">
                  <c:v>13.4345703125</c:v>
                </c:pt>
                <c:pt idx="830">
                  <c:v>13.451171875</c:v>
                </c:pt>
                <c:pt idx="831">
                  <c:v>13.466796875</c:v>
                </c:pt>
                <c:pt idx="832">
                  <c:v>13.478515625</c:v>
                </c:pt>
                <c:pt idx="833">
                  <c:v>13.494140625</c:v>
                </c:pt>
                <c:pt idx="834">
                  <c:v>13.509765625</c:v>
                </c:pt>
                <c:pt idx="835">
                  <c:v>13.5224609375</c:v>
                </c:pt>
                <c:pt idx="836">
                  <c:v>13.5380859375</c:v>
                </c:pt>
                <c:pt idx="837">
                  <c:v>13.5537109375</c:v>
                </c:pt>
                <c:pt idx="838">
                  <c:v>13.5654296875</c:v>
                </c:pt>
                <c:pt idx="839">
                  <c:v>13.58203125</c:v>
                </c:pt>
                <c:pt idx="840">
                  <c:v>13.59765625</c:v>
                </c:pt>
                <c:pt idx="841">
                  <c:v>13.609375</c:v>
                </c:pt>
                <c:pt idx="842">
                  <c:v>13.625</c:v>
                </c:pt>
                <c:pt idx="843">
                  <c:v>13.6416015625</c:v>
                </c:pt>
                <c:pt idx="844">
                  <c:v>13.6533203125</c:v>
                </c:pt>
                <c:pt idx="845">
                  <c:v>13.6689453125</c:v>
                </c:pt>
                <c:pt idx="846">
                  <c:v>13.6845703125</c:v>
                </c:pt>
                <c:pt idx="847">
                  <c:v>13.6962890625</c:v>
                </c:pt>
                <c:pt idx="848">
                  <c:v>13.712890625</c:v>
                </c:pt>
                <c:pt idx="849">
                  <c:v>13.728515625</c:v>
                </c:pt>
                <c:pt idx="850">
                  <c:v>13.740234375</c:v>
                </c:pt>
                <c:pt idx="851">
                  <c:v>13.755859375</c:v>
                </c:pt>
                <c:pt idx="852">
                  <c:v>13.7724609375</c:v>
                </c:pt>
                <c:pt idx="853">
                  <c:v>13.7841796875</c:v>
                </c:pt>
                <c:pt idx="854">
                  <c:v>13.7998046875</c:v>
                </c:pt>
                <c:pt idx="855">
                  <c:v>13.8154296875</c:v>
                </c:pt>
                <c:pt idx="856">
                  <c:v>13.8271484375</c:v>
                </c:pt>
                <c:pt idx="857">
                  <c:v>13.84375</c:v>
                </c:pt>
                <c:pt idx="858">
                  <c:v>13.859375</c:v>
                </c:pt>
                <c:pt idx="859">
                  <c:v>13.87109375</c:v>
                </c:pt>
                <c:pt idx="860">
                  <c:v>13.88671875</c:v>
                </c:pt>
                <c:pt idx="861">
                  <c:v>13.9033203125</c:v>
                </c:pt>
                <c:pt idx="862">
                  <c:v>13.9150390625</c:v>
                </c:pt>
                <c:pt idx="863">
                  <c:v>13.9306640625</c:v>
                </c:pt>
                <c:pt idx="864">
                  <c:v>13.9462890625</c:v>
                </c:pt>
                <c:pt idx="865">
                  <c:v>13.958984375</c:v>
                </c:pt>
                <c:pt idx="866">
                  <c:v>13.974609375</c:v>
                </c:pt>
                <c:pt idx="867">
                  <c:v>13.990234375</c:v>
                </c:pt>
                <c:pt idx="868">
                  <c:v>14.001953125</c:v>
                </c:pt>
                <c:pt idx="869">
                  <c:v>14.017578125</c:v>
                </c:pt>
                <c:pt idx="870">
                  <c:v>14.0341796875</c:v>
                </c:pt>
                <c:pt idx="871">
                  <c:v>14.0458984375</c:v>
                </c:pt>
                <c:pt idx="872">
                  <c:v>14.0615234375</c:v>
                </c:pt>
                <c:pt idx="873">
                  <c:v>14.0771484375</c:v>
                </c:pt>
                <c:pt idx="874">
                  <c:v>14.08984375</c:v>
                </c:pt>
                <c:pt idx="875">
                  <c:v>14.10546875</c:v>
                </c:pt>
                <c:pt idx="876">
                  <c:v>14.12109375</c:v>
                </c:pt>
                <c:pt idx="877">
                  <c:v>14.1328125</c:v>
                </c:pt>
                <c:pt idx="878">
                  <c:v>14.1494140625</c:v>
                </c:pt>
                <c:pt idx="879">
                  <c:v>14.1650390625</c:v>
                </c:pt>
                <c:pt idx="880">
                  <c:v>14.1767578125</c:v>
                </c:pt>
                <c:pt idx="881">
                  <c:v>14.1923828125</c:v>
                </c:pt>
                <c:pt idx="882">
                  <c:v>14.2080078125</c:v>
                </c:pt>
                <c:pt idx="883">
                  <c:v>14.220703125</c:v>
                </c:pt>
                <c:pt idx="884">
                  <c:v>14.236328125</c:v>
                </c:pt>
                <c:pt idx="885">
                  <c:v>14.251953125</c:v>
                </c:pt>
                <c:pt idx="886">
                  <c:v>14.263671875</c:v>
                </c:pt>
                <c:pt idx="887">
                  <c:v>14.2802734375</c:v>
                </c:pt>
                <c:pt idx="888">
                  <c:v>14.2958984375</c:v>
                </c:pt>
                <c:pt idx="889">
                  <c:v>14.3076171875</c:v>
                </c:pt>
                <c:pt idx="890">
                  <c:v>14.3232421875</c:v>
                </c:pt>
                <c:pt idx="891">
                  <c:v>14.33984375</c:v>
                </c:pt>
                <c:pt idx="892">
                  <c:v>14.3515625</c:v>
                </c:pt>
                <c:pt idx="893">
                  <c:v>14.3671875</c:v>
                </c:pt>
                <c:pt idx="894">
                  <c:v>14.3828125</c:v>
                </c:pt>
                <c:pt idx="895">
                  <c:v>14.39453125</c:v>
                </c:pt>
                <c:pt idx="896">
                  <c:v>14.4111328125</c:v>
                </c:pt>
                <c:pt idx="897">
                  <c:v>14.4267578125</c:v>
                </c:pt>
                <c:pt idx="898">
                  <c:v>14.4384765625</c:v>
                </c:pt>
                <c:pt idx="899">
                  <c:v>14.4541015625</c:v>
                </c:pt>
                <c:pt idx="900">
                  <c:v>14.470703125</c:v>
                </c:pt>
                <c:pt idx="901">
                  <c:v>14.482421875</c:v>
                </c:pt>
                <c:pt idx="902">
                  <c:v>14.498046875</c:v>
                </c:pt>
                <c:pt idx="903">
                  <c:v>14.513671875</c:v>
                </c:pt>
                <c:pt idx="904">
                  <c:v>14.525390625</c:v>
                </c:pt>
                <c:pt idx="905">
                  <c:v>14.5419921875</c:v>
                </c:pt>
                <c:pt idx="906">
                  <c:v>14.5576171875</c:v>
                </c:pt>
                <c:pt idx="907">
                  <c:v>14.5693359375</c:v>
                </c:pt>
                <c:pt idx="908">
                  <c:v>14.5849609375</c:v>
                </c:pt>
                <c:pt idx="909">
                  <c:v>14.6015625</c:v>
                </c:pt>
                <c:pt idx="910">
                  <c:v>14.61328125</c:v>
                </c:pt>
                <c:pt idx="911">
                  <c:v>14.62890625</c:v>
                </c:pt>
                <c:pt idx="912">
                  <c:v>14.64453125</c:v>
                </c:pt>
                <c:pt idx="913">
                  <c:v>14.6572265625</c:v>
                </c:pt>
                <c:pt idx="914">
                  <c:v>14.6728515625</c:v>
                </c:pt>
                <c:pt idx="915">
                  <c:v>14.6884765625</c:v>
                </c:pt>
                <c:pt idx="916">
                  <c:v>14.7001953125</c:v>
                </c:pt>
                <c:pt idx="917">
                  <c:v>14.7158203125</c:v>
                </c:pt>
                <c:pt idx="918">
                  <c:v>14.732421875</c:v>
                </c:pt>
                <c:pt idx="919">
                  <c:v>14.744140625</c:v>
                </c:pt>
                <c:pt idx="920">
                  <c:v>14.759765625</c:v>
                </c:pt>
                <c:pt idx="921">
                  <c:v>14.775390625</c:v>
                </c:pt>
                <c:pt idx="922">
                  <c:v>14.7880859375</c:v>
                </c:pt>
                <c:pt idx="923">
                  <c:v>14.8037109375</c:v>
                </c:pt>
                <c:pt idx="924">
                  <c:v>14.8193359375</c:v>
                </c:pt>
                <c:pt idx="925">
                  <c:v>14.8310546875</c:v>
                </c:pt>
                <c:pt idx="926">
                  <c:v>14.84765625</c:v>
                </c:pt>
                <c:pt idx="927">
                  <c:v>14.86328125</c:v>
                </c:pt>
                <c:pt idx="928">
                  <c:v>14.875</c:v>
                </c:pt>
                <c:pt idx="929">
                  <c:v>14.890625</c:v>
                </c:pt>
                <c:pt idx="930">
                  <c:v>14.90625</c:v>
                </c:pt>
                <c:pt idx="931">
                  <c:v>14.9189453125</c:v>
                </c:pt>
                <c:pt idx="932">
                  <c:v>14.9345703125</c:v>
                </c:pt>
                <c:pt idx="933">
                  <c:v>14.9501953125</c:v>
                </c:pt>
                <c:pt idx="934">
                  <c:v>14.9619140625</c:v>
                </c:pt>
                <c:pt idx="935">
                  <c:v>14.978515625</c:v>
                </c:pt>
                <c:pt idx="936">
                  <c:v>14.994140625</c:v>
                </c:pt>
                <c:pt idx="937">
                  <c:v>15.005859375</c:v>
                </c:pt>
                <c:pt idx="938">
                  <c:v>15.021484375</c:v>
                </c:pt>
                <c:pt idx="939">
                  <c:v>15.0380859375</c:v>
                </c:pt>
                <c:pt idx="940">
                  <c:v>15.0498046875</c:v>
                </c:pt>
                <c:pt idx="941">
                  <c:v>15.0654296875</c:v>
                </c:pt>
                <c:pt idx="942">
                  <c:v>15.0810546875</c:v>
                </c:pt>
                <c:pt idx="943">
                  <c:v>15.0927734375</c:v>
                </c:pt>
                <c:pt idx="944">
                  <c:v>15.109375</c:v>
                </c:pt>
                <c:pt idx="945">
                  <c:v>15.125</c:v>
                </c:pt>
                <c:pt idx="946">
                  <c:v>15.13671875</c:v>
                </c:pt>
                <c:pt idx="947">
                  <c:v>15.15234375</c:v>
                </c:pt>
                <c:pt idx="948">
                  <c:v>15.1689453125</c:v>
                </c:pt>
                <c:pt idx="949">
                  <c:v>15.1806640625</c:v>
                </c:pt>
                <c:pt idx="950">
                  <c:v>15.1962890625</c:v>
                </c:pt>
                <c:pt idx="951">
                  <c:v>15.2119140625</c:v>
                </c:pt>
                <c:pt idx="952">
                  <c:v>15.2236328125</c:v>
                </c:pt>
                <c:pt idx="953">
                  <c:v>15.240234375</c:v>
                </c:pt>
                <c:pt idx="954">
                  <c:v>15.255859375</c:v>
                </c:pt>
                <c:pt idx="955">
                  <c:v>15.267578125</c:v>
                </c:pt>
                <c:pt idx="956">
                  <c:v>15.283203125</c:v>
                </c:pt>
                <c:pt idx="957">
                  <c:v>15.2998046875</c:v>
                </c:pt>
                <c:pt idx="958">
                  <c:v>15.3115234375</c:v>
                </c:pt>
                <c:pt idx="959">
                  <c:v>15.3271484375</c:v>
                </c:pt>
                <c:pt idx="960">
                  <c:v>15.3427734375</c:v>
                </c:pt>
                <c:pt idx="961">
                  <c:v>15.35546875</c:v>
                </c:pt>
                <c:pt idx="962">
                  <c:v>15.37109375</c:v>
                </c:pt>
                <c:pt idx="963">
                  <c:v>15.38671875</c:v>
                </c:pt>
                <c:pt idx="964">
                  <c:v>15.3984375</c:v>
                </c:pt>
                <c:pt idx="965">
                  <c:v>15.4140625</c:v>
                </c:pt>
                <c:pt idx="966">
                  <c:v>15.4306640625</c:v>
                </c:pt>
                <c:pt idx="967">
                  <c:v>15.4423828125</c:v>
                </c:pt>
                <c:pt idx="968">
                  <c:v>15.4580078125</c:v>
                </c:pt>
                <c:pt idx="969">
                  <c:v>15.4736328125</c:v>
                </c:pt>
                <c:pt idx="970">
                  <c:v>15.486328125</c:v>
                </c:pt>
                <c:pt idx="971">
                  <c:v>15.501953125</c:v>
                </c:pt>
                <c:pt idx="972">
                  <c:v>15.517578125</c:v>
                </c:pt>
                <c:pt idx="973">
                  <c:v>15.529296875</c:v>
                </c:pt>
                <c:pt idx="974">
                  <c:v>15.5458984375</c:v>
                </c:pt>
                <c:pt idx="975">
                  <c:v>15.5615234375</c:v>
                </c:pt>
                <c:pt idx="976">
                  <c:v>15.5732421875</c:v>
                </c:pt>
                <c:pt idx="977">
                  <c:v>15.5888671875</c:v>
                </c:pt>
                <c:pt idx="978">
                  <c:v>15.6044921875</c:v>
                </c:pt>
                <c:pt idx="979">
                  <c:v>15.6171875</c:v>
                </c:pt>
                <c:pt idx="980">
                  <c:v>15.6328125</c:v>
                </c:pt>
                <c:pt idx="981">
                  <c:v>15.6484375</c:v>
                </c:pt>
                <c:pt idx="982">
                  <c:v>15.66015625</c:v>
                </c:pt>
                <c:pt idx="983">
                  <c:v>15.6767578125</c:v>
                </c:pt>
                <c:pt idx="984">
                  <c:v>15.6923828125</c:v>
                </c:pt>
                <c:pt idx="985">
                  <c:v>15.7041015625</c:v>
                </c:pt>
                <c:pt idx="986">
                  <c:v>15.7197265625</c:v>
                </c:pt>
                <c:pt idx="987">
                  <c:v>15.736328125</c:v>
                </c:pt>
                <c:pt idx="988">
                  <c:v>15.748046875</c:v>
                </c:pt>
                <c:pt idx="989">
                  <c:v>15.763671875</c:v>
                </c:pt>
                <c:pt idx="990">
                  <c:v>15.779296875</c:v>
                </c:pt>
                <c:pt idx="991">
                  <c:v>15.791015625</c:v>
                </c:pt>
                <c:pt idx="992">
                  <c:v>15.8076171875</c:v>
                </c:pt>
                <c:pt idx="993">
                  <c:v>15.8232421875</c:v>
                </c:pt>
                <c:pt idx="994">
                  <c:v>15.8349609375</c:v>
                </c:pt>
                <c:pt idx="995">
                  <c:v>15.8505859375</c:v>
                </c:pt>
                <c:pt idx="996">
                  <c:v>15.8671875</c:v>
                </c:pt>
                <c:pt idx="997">
                  <c:v>15.87890625</c:v>
                </c:pt>
                <c:pt idx="998">
                  <c:v>15.89453125</c:v>
                </c:pt>
                <c:pt idx="999">
                  <c:v>15.91015625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Kilobytes!$K$1</c:f>
              <c:strCache>
                <c:ptCount val="1"/>
                <c:pt idx="0">
                  <c:v>10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Kilobytes!$K$2:$K$1001</c:f>
              <c:numCache>
                <c:formatCode>0.0</c:formatCode>
                <c:ptCount val="1000"/>
                <c:pt idx="0">
                  <c:v>1.3662109375</c:v>
                </c:pt>
                <c:pt idx="1">
                  <c:v>1.3818359375</c:v>
                </c:pt>
                <c:pt idx="2">
                  <c:v>1.3984375</c:v>
                </c:pt>
                <c:pt idx="3">
                  <c:v>1.4140625</c:v>
                </c:pt>
                <c:pt idx="4">
                  <c:v>1.4296875</c:v>
                </c:pt>
                <c:pt idx="5">
                  <c:v>1.4453125</c:v>
                </c:pt>
                <c:pt idx="6">
                  <c:v>1.4619140625</c:v>
                </c:pt>
                <c:pt idx="7">
                  <c:v>1.4775390625</c:v>
                </c:pt>
                <c:pt idx="8">
                  <c:v>1.4931640625</c:v>
                </c:pt>
                <c:pt idx="9">
                  <c:v>1.5126953125</c:v>
                </c:pt>
                <c:pt idx="10">
                  <c:v>1.533203125</c:v>
                </c:pt>
                <c:pt idx="11">
                  <c:v>1.548828125</c:v>
                </c:pt>
                <c:pt idx="12">
                  <c:v>1.564453125</c:v>
                </c:pt>
                <c:pt idx="13">
                  <c:v>1.5810546875</c:v>
                </c:pt>
                <c:pt idx="14">
                  <c:v>1.5966796875</c:v>
                </c:pt>
                <c:pt idx="15">
                  <c:v>1.6123046875</c:v>
                </c:pt>
                <c:pt idx="16">
                  <c:v>1.627929687499994</c:v>
                </c:pt>
                <c:pt idx="17">
                  <c:v>1.64453125</c:v>
                </c:pt>
                <c:pt idx="18">
                  <c:v>1.66015625</c:v>
                </c:pt>
                <c:pt idx="19">
                  <c:v>1.67578125</c:v>
                </c:pt>
                <c:pt idx="20">
                  <c:v>1.69140625</c:v>
                </c:pt>
                <c:pt idx="21">
                  <c:v>1.7119140625</c:v>
                </c:pt>
                <c:pt idx="22">
                  <c:v>1.7275390625</c:v>
                </c:pt>
                <c:pt idx="23">
                  <c:v>1.7431640625</c:v>
                </c:pt>
                <c:pt idx="24">
                  <c:v>1.7587890625</c:v>
                </c:pt>
                <c:pt idx="25">
                  <c:v>1.775390625</c:v>
                </c:pt>
                <c:pt idx="26">
                  <c:v>1.791015625</c:v>
                </c:pt>
                <c:pt idx="27">
                  <c:v>1.806640625</c:v>
                </c:pt>
                <c:pt idx="28">
                  <c:v>1.822265625</c:v>
                </c:pt>
                <c:pt idx="29">
                  <c:v>1.8388671875</c:v>
                </c:pt>
                <c:pt idx="30">
                  <c:v>1.8544921875</c:v>
                </c:pt>
                <c:pt idx="31">
                  <c:v>1.8701171875</c:v>
                </c:pt>
                <c:pt idx="32">
                  <c:v>1.8857421875</c:v>
                </c:pt>
                <c:pt idx="33">
                  <c:v>1.90234375</c:v>
                </c:pt>
                <c:pt idx="34">
                  <c:v>1.91796875</c:v>
                </c:pt>
                <c:pt idx="35">
                  <c:v>1.93359375</c:v>
                </c:pt>
                <c:pt idx="36">
                  <c:v>1.94921875</c:v>
                </c:pt>
                <c:pt idx="37">
                  <c:v>1.9658203125</c:v>
                </c:pt>
                <c:pt idx="38">
                  <c:v>1.9814453125</c:v>
                </c:pt>
                <c:pt idx="39">
                  <c:v>1.9970703125</c:v>
                </c:pt>
                <c:pt idx="40">
                  <c:v>2.0126953125</c:v>
                </c:pt>
                <c:pt idx="41">
                  <c:v>2.029296875</c:v>
                </c:pt>
                <c:pt idx="42">
                  <c:v>2.044921875</c:v>
                </c:pt>
                <c:pt idx="43">
                  <c:v>2.060546875</c:v>
                </c:pt>
                <c:pt idx="44">
                  <c:v>2.076171875</c:v>
                </c:pt>
                <c:pt idx="45">
                  <c:v>2.0927734375</c:v>
                </c:pt>
                <c:pt idx="46">
                  <c:v>2.1083984375</c:v>
                </c:pt>
                <c:pt idx="47">
                  <c:v>2.1240234375</c:v>
                </c:pt>
                <c:pt idx="48">
                  <c:v>2.139648437499996</c:v>
                </c:pt>
                <c:pt idx="49">
                  <c:v>2.15625</c:v>
                </c:pt>
                <c:pt idx="50">
                  <c:v>2.171875</c:v>
                </c:pt>
                <c:pt idx="51">
                  <c:v>2.1875</c:v>
                </c:pt>
                <c:pt idx="52">
                  <c:v>2.203125</c:v>
                </c:pt>
                <c:pt idx="53">
                  <c:v>2.2197265625</c:v>
                </c:pt>
                <c:pt idx="54">
                  <c:v>2.2353515625</c:v>
                </c:pt>
                <c:pt idx="55">
                  <c:v>2.2509765625</c:v>
                </c:pt>
                <c:pt idx="56">
                  <c:v>2.2666015625</c:v>
                </c:pt>
                <c:pt idx="57">
                  <c:v>2.283203125</c:v>
                </c:pt>
                <c:pt idx="58">
                  <c:v>2.298828125</c:v>
                </c:pt>
                <c:pt idx="59">
                  <c:v>2.314453124999996</c:v>
                </c:pt>
                <c:pt idx="60">
                  <c:v>2.330078124999996</c:v>
                </c:pt>
                <c:pt idx="61">
                  <c:v>2.3466796875</c:v>
                </c:pt>
                <c:pt idx="62">
                  <c:v>2.3623046875</c:v>
                </c:pt>
                <c:pt idx="63">
                  <c:v>2.3779296875</c:v>
                </c:pt>
                <c:pt idx="64">
                  <c:v>2.3935546875</c:v>
                </c:pt>
                <c:pt idx="65">
                  <c:v>2.41015625</c:v>
                </c:pt>
                <c:pt idx="66">
                  <c:v>2.42578125</c:v>
                </c:pt>
                <c:pt idx="67">
                  <c:v>2.44140625</c:v>
                </c:pt>
                <c:pt idx="68">
                  <c:v>2.45703125</c:v>
                </c:pt>
                <c:pt idx="69">
                  <c:v>2.4736328125</c:v>
                </c:pt>
                <c:pt idx="70">
                  <c:v>2.4892578125</c:v>
                </c:pt>
                <c:pt idx="71">
                  <c:v>2.5048828125</c:v>
                </c:pt>
                <c:pt idx="72">
                  <c:v>2.5205078125</c:v>
                </c:pt>
                <c:pt idx="73">
                  <c:v>2.537109375</c:v>
                </c:pt>
                <c:pt idx="74">
                  <c:v>2.552734375</c:v>
                </c:pt>
                <c:pt idx="75">
                  <c:v>2.568359375</c:v>
                </c:pt>
                <c:pt idx="76">
                  <c:v>2.583984375</c:v>
                </c:pt>
                <c:pt idx="77">
                  <c:v>2.6005859375</c:v>
                </c:pt>
                <c:pt idx="78">
                  <c:v>2.616210937499999</c:v>
                </c:pt>
                <c:pt idx="79">
                  <c:v>2.631835937499999</c:v>
                </c:pt>
                <c:pt idx="80">
                  <c:v>2.6474609375</c:v>
                </c:pt>
                <c:pt idx="81">
                  <c:v>2.6640625</c:v>
                </c:pt>
                <c:pt idx="82">
                  <c:v>2.6796875</c:v>
                </c:pt>
                <c:pt idx="83">
                  <c:v>2.6953125</c:v>
                </c:pt>
                <c:pt idx="84">
                  <c:v>2.7109375</c:v>
                </c:pt>
                <c:pt idx="85">
                  <c:v>2.7275390625</c:v>
                </c:pt>
                <c:pt idx="86">
                  <c:v>2.7431640625</c:v>
                </c:pt>
                <c:pt idx="87">
                  <c:v>2.7587890625</c:v>
                </c:pt>
                <c:pt idx="88">
                  <c:v>2.7744140625</c:v>
                </c:pt>
                <c:pt idx="89">
                  <c:v>2.791015624999999</c:v>
                </c:pt>
                <c:pt idx="90">
                  <c:v>2.806640624999996</c:v>
                </c:pt>
                <c:pt idx="91">
                  <c:v>2.822265624999996</c:v>
                </c:pt>
                <c:pt idx="92">
                  <c:v>2.837890625</c:v>
                </c:pt>
                <c:pt idx="93">
                  <c:v>2.8544921875</c:v>
                </c:pt>
                <c:pt idx="94">
                  <c:v>2.8701171875</c:v>
                </c:pt>
                <c:pt idx="95">
                  <c:v>2.885742187499999</c:v>
                </c:pt>
                <c:pt idx="96">
                  <c:v>2.9013671875</c:v>
                </c:pt>
                <c:pt idx="97">
                  <c:v>2.91796875</c:v>
                </c:pt>
                <c:pt idx="98">
                  <c:v>2.93359375</c:v>
                </c:pt>
                <c:pt idx="99">
                  <c:v>2.94921875</c:v>
                </c:pt>
                <c:pt idx="100">
                  <c:v>2.96484375</c:v>
                </c:pt>
                <c:pt idx="101">
                  <c:v>2.9814453125</c:v>
                </c:pt>
                <c:pt idx="102">
                  <c:v>2.9970703125</c:v>
                </c:pt>
                <c:pt idx="103">
                  <c:v>3.0126953125</c:v>
                </c:pt>
                <c:pt idx="104">
                  <c:v>3.0283203125</c:v>
                </c:pt>
                <c:pt idx="105">
                  <c:v>3.044921875</c:v>
                </c:pt>
                <c:pt idx="106">
                  <c:v>3.060546875</c:v>
                </c:pt>
                <c:pt idx="107">
                  <c:v>3.076171875</c:v>
                </c:pt>
                <c:pt idx="108">
                  <c:v>3.091796875</c:v>
                </c:pt>
                <c:pt idx="109">
                  <c:v>3.1083984375</c:v>
                </c:pt>
                <c:pt idx="110">
                  <c:v>3.1240234375</c:v>
                </c:pt>
                <c:pt idx="111">
                  <c:v>3.139648437499996</c:v>
                </c:pt>
                <c:pt idx="112">
                  <c:v>3.1552734375</c:v>
                </c:pt>
                <c:pt idx="113">
                  <c:v>3.171875</c:v>
                </c:pt>
                <c:pt idx="114">
                  <c:v>3.1875</c:v>
                </c:pt>
                <c:pt idx="115">
                  <c:v>3.203125</c:v>
                </c:pt>
                <c:pt idx="116">
                  <c:v>3.21875</c:v>
                </c:pt>
                <c:pt idx="117">
                  <c:v>3.2353515625</c:v>
                </c:pt>
                <c:pt idx="118">
                  <c:v>3.2509765625</c:v>
                </c:pt>
                <c:pt idx="119">
                  <c:v>3.2666015625</c:v>
                </c:pt>
                <c:pt idx="120">
                  <c:v>3.2822265625</c:v>
                </c:pt>
                <c:pt idx="121">
                  <c:v>3.298828125</c:v>
                </c:pt>
                <c:pt idx="122">
                  <c:v>3.314453124999996</c:v>
                </c:pt>
                <c:pt idx="123">
                  <c:v>3.330078124999996</c:v>
                </c:pt>
                <c:pt idx="124">
                  <c:v>3.345703125</c:v>
                </c:pt>
                <c:pt idx="125">
                  <c:v>3.3623046875</c:v>
                </c:pt>
                <c:pt idx="126">
                  <c:v>3.3779296875</c:v>
                </c:pt>
                <c:pt idx="127">
                  <c:v>3.3935546875</c:v>
                </c:pt>
                <c:pt idx="128">
                  <c:v>3.4091796875</c:v>
                </c:pt>
                <c:pt idx="129">
                  <c:v>3.42578125</c:v>
                </c:pt>
                <c:pt idx="130">
                  <c:v>3.44140625</c:v>
                </c:pt>
                <c:pt idx="131">
                  <c:v>3.45703125</c:v>
                </c:pt>
                <c:pt idx="132">
                  <c:v>3.47265625</c:v>
                </c:pt>
                <c:pt idx="133">
                  <c:v>3.4892578125</c:v>
                </c:pt>
                <c:pt idx="134">
                  <c:v>3.5048828125</c:v>
                </c:pt>
                <c:pt idx="135">
                  <c:v>3.5205078125</c:v>
                </c:pt>
                <c:pt idx="136">
                  <c:v>3.5361328125</c:v>
                </c:pt>
                <c:pt idx="137">
                  <c:v>3.552734375</c:v>
                </c:pt>
                <c:pt idx="138">
                  <c:v>3.568359375</c:v>
                </c:pt>
                <c:pt idx="139">
                  <c:v>3.583984375</c:v>
                </c:pt>
                <c:pt idx="140">
                  <c:v>3.599609375</c:v>
                </c:pt>
                <c:pt idx="141">
                  <c:v>3.616210937499999</c:v>
                </c:pt>
                <c:pt idx="142">
                  <c:v>3.631835937499999</c:v>
                </c:pt>
                <c:pt idx="143">
                  <c:v>3.6474609375</c:v>
                </c:pt>
                <c:pt idx="144">
                  <c:v>3.6630859375</c:v>
                </c:pt>
                <c:pt idx="145">
                  <c:v>3.6796875</c:v>
                </c:pt>
                <c:pt idx="146">
                  <c:v>3.6953125</c:v>
                </c:pt>
                <c:pt idx="147">
                  <c:v>3.7109375</c:v>
                </c:pt>
                <c:pt idx="148">
                  <c:v>3.7265625</c:v>
                </c:pt>
                <c:pt idx="149">
                  <c:v>3.7431640625</c:v>
                </c:pt>
                <c:pt idx="150">
                  <c:v>3.7587890625</c:v>
                </c:pt>
                <c:pt idx="151">
                  <c:v>3.7744140625</c:v>
                </c:pt>
                <c:pt idx="152">
                  <c:v>3.7900390625</c:v>
                </c:pt>
                <c:pt idx="153">
                  <c:v>3.806640624999996</c:v>
                </c:pt>
                <c:pt idx="154">
                  <c:v>3.822265624999996</c:v>
                </c:pt>
                <c:pt idx="155">
                  <c:v>3.837890625</c:v>
                </c:pt>
                <c:pt idx="156">
                  <c:v>3.853515625</c:v>
                </c:pt>
                <c:pt idx="157">
                  <c:v>3.8701171875</c:v>
                </c:pt>
                <c:pt idx="158">
                  <c:v>3.885742187499999</c:v>
                </c:pt>
                <c:pt idx="159">
                  <c:v>3.9013671875</c:v>
                </c:pt>
                <c:pt idx="160">
                  <c:v>3.9169921875</c:v>
                </c:pt>
                <c:pt idx="161">
                  <c:v>3.93359375</c:v>
                </c:pt>
                <c:pt idx="162">
                  <c:v>3.94921875</c:v>
                </c:pt>
                <c:pt idx="163">
                  <c:v>3.96484375</c:v>
                </c:pt>
                <c:pt idx="164">
                  <c:v>3.98046875</c:v>
                </c:pt>
                <c:pt idx="165">
                  <c:v>3.9970703125</c:v>
                </c:pt>
                <c:pt idx="166">
                  <c:v>4.0126953125</c:v>
                </c:pt>
                <c:pt idx="167">
                  <c:v>4.0283203125</c:v>
                </c:pt>
                <c:pt idx="168">
                  <c:v>4.0439453125</c:v>
                </c:pt>
                <c:pt idx="169">
                  <c:v>4.060546874999993</c:v>
                </c:pt>
                <c:pt idx="170">
                  <c:v>4.076171875</c:v>
                </c:pt>
                <c:pt idx="171">
                  <c:v>4.091796875</c:v>
                </c:pt>
                <c:pt idx="172">
                  <c:v>4.107421874999993</c:v>
                </c:pt>
                <c:pt idx="173">
                  <c:v>4.124023437499993</c:v>
                </c:pt>
                <c:pt idx="174">
                  <c:v>4.1396484375</c:v>
                </c:pt>
                <c:pt idx="175">
                  <c:v>4.1552734375</c:v>
                </c:pt>
                <c:pt idx="176">
                  <c:v>4.1708984375</c:v>
                </c:pt>
                <c:pt idx="177">
                  <c:v>4.187499999999996</c:v>
                </c:pt>
                <c:pt idx="178">
                  <c:v>4.203125</c:v>
                </c:pt>
                <c:pt idx="179">
                  <c:v>4.21875</c:v>
                </c:pt>
                <c:pt idx="180">
                  <c:v>4.234375</c:v>
                </c:pt>
                <c:pt idx="181">
                  <c:v>4.250976562499993</c:v>
                </c:pt>
                <c:pt idx="182">
                  <c:v>4.2666015625</c:v>
                </c:pt>
                <c:pt idx="183">
                  <c:v>4.2822265625</c:v>
                </c:pt>
                <c:pt idx="184">
                  <c:v>4.297851562499993</c:v>
                </c:pt>
                <c:pt idx="185">
                  <c:v>4.314453125</c:v>
                </c:pt>
                <c:pt idx="186">
                  <c:v>4.330078125</c:v>
                </c:pt>
                <c:pt idx="187">
                  <c:v>4.345703125</c:v>
                </c:pt>
                <c:pt idx="188">
                  <c:v>4.361328125</c:v>
                </c:pt>
                <c:pt idx="189">
                  <c:v>4.3779296875</c:v>
                </c:pt>
                <c:pt idx="190">
                  <c:v>4.393554687499991</c:v>
                </c:pt>
                <c:pt idx="191">
                  <c:v>4.4091796875</c:v>
                </c:pt>
                <c:pt idx="192">
                  <c:v>4.424804687499993</c:v>
                </c:pt>
                <c:pt idx="193">
                  <c:v>4.44140625</c:v>
                </c:pt>
                <c:pt idx="194">
                  <c:v>4.457031249999993</c:v>
                </c:pt>
                <c:pt idx="195">
                  <c:v>4.47265625</c:v>
                </c:pt>
                <c:pt idx="196">
                  <c:v>4.48828125</c:v>
                </c:pt>
                <c:pt idx="197">
                  <c:v>4.504882812499993</c:v>
                </c:pt>
                <c:pt idx="198">
                  <c:v>4.520507812499993</c:v>
                </c:pt>
                <c:pt idx="199">
                  <c:v>4.5361328125</c:v>
                </c:pt>
                <c:pt idx="200">
                  <c:v>4.5517578125</c:v>
                </c:pt>
                <c:pt idx="201">
                  <c:v>4.568359375</c:v>
                </c:pt>
                <c:pt idx="202">
                  <c:v>4.583984374999993</c:v>
                </c:pt>
                <c:pt idx="203">
                  <c:v>4.599609375</c:v>
                </c:pt>
                <c:pt idx="204">
                  <c:v>4.615234374999991</c:v>
                </c:pt>
                <c:pt idx="205">
                  <c:v>4.631835937499991</c:v>
                </c:pt>
                <c:pt idx="206">
                  <c:v>4.647460937499991</c:v>
                </c:pt>
                <c:pt idx="207">
                  <c:v>4.663085937499985</c:v>
                </c:pt>
                <c:pt idx="208">
                  <c:v>4.678710937499991</c:v>
                </c:pt>
                <c:pt idx="209">
                  <c:v>4.695312499999995</c:v>
                </c:pt>
                <c:pt idx="210">
                  <c:v>4.710937499999995</c:v>
                </c:pt>
                <c:pt idx="211">
                  <c:v>4.7265625</c:v>
                </c:pt>
                <c:pt idx="212">
                  <c:v>4.742187499999995</c:v>
                </c:pt>
                <c:pt idx="213">
                  <c:v>4.7587890625</c:v>
                </c:pt>
                <c:pt idx="214">
                  <c:v>4.774414062499991</c:v>
                </c:pt>
                <c:pt idx="215">
                  <c:v>4.7900390625</c:v>
                </c:pt>
                <c:pt idx="216">
                  <c:v>4.8056640625</c:v>
                </c:pt>
                <c:pt idx="217">
                  <c:v>4.822265625</c:v>
                </c:pt>
                <c:pt idx="218">
                  <c:v>4.837890625</c:v>
                </c:pt>
                <c:pt idx="219">
                  <c:v>4.853515624999993</c:v>
                </c:pt>
                <c:pt idx="220">
                  <c:v>4.869140625</c:v>
                </c:pt>
                <c:pt idx="221">
                  <c:v>4.8857421875</c:v>
                </c:pt>
                <c:pt idx="222">
                  <c:v>4.9013671875</c:v>
                </c:pt>
                <c:pt idx="223">
                  <c:v>4.9169921875</c:v>
                </c:pt>
                <c:pt idx="224">
                  <c:v>4.9326171875</c:v>
                </c:pt>
                <c:pt idx="225">
                  <c:v>4.94921875</c:v>
                </c:pt>
                <c:pt idx="226">
                  <c:v>4.96484375</c:v>
                </c:pt>
                <c:pt idx="227">
                  <c:v>4.98046875</c:v>
                </c:pt>
                <c:pt idx="228">
                  <c:v>4.99609375</c:v>
                </c:pt>
                <c:pt idx="229">
                  <c:v>5.0126953125</c:v>
                </c:pt>
                <c:pt idx="230">
                  <c:v>5.0283203125</c:v>
                </c:pt>
                <c:pt idx="231">
                  <c:v>5.0439453125</c:v>
                </c:pt>
                <c:pt idx="232">
                  <c:v>5.0595703125</c:v>
                </c:pt>
                <c:pt idx="233">
                  <c:v>5.076171875</c:v>
                </c:pt>
                <c:pt idx="234">
                  <c:v>5.091796875</c:v>
                </c:pt>
                <c:pt idx="235">
                  <c:v>5.107421874999993</c:v>
                </c:pt>
                <c:pt idx="236">
                  <c:v>5.123046874999993</c:v>
                </c:pt>
                <c:pt idx="237">
                  <c:v>5.1396484375</c:v>
                </c:pt>
                <c:pt idx="238">
                  <c:v>5.1552734375</c:v>
                </c:pt>
                <c:pt idx="239">
                  <c:v>5.1708984375</c:v>
                </c:pt>
                <c:pt idx="240">
                  <c:v>5.1865234375</c:v>
                </c:pt>
                <c:pt idx="241">
                  <c:v>5.203125</c:v>
                </c:pt>
                <c:pt idx="242">
                  <c:v>5.21875</c:v>
                </c:pt>
                <c:pt idx="243">
                  <c:v>5.234375</c:v>
                </c:pt>
                <c:pt idx="244">
                  <c:v>5.25</c:v>
                </c:pt>
                <c:pt idx="245">
                  <c:v>5.2666015625</c:v>
                </c:pt>
                <c:pt idx="246">
                  <c:v>5.2822265625</c:v>
                </c:pt>
                <c:pt idx="247">
                  <c:v>5.297851562499993</c:v>
                </c:pt>
                <c:pt idx="248">
                  <c:v>5.313476562499993</c:v>
                </c:pt>
                <c:pt idx="249">
                  <c:v>5.330078125</c:v>
                </c:pt>
                <c:pt idx="250">
                  <c:v>5.345703125</c:v>
                </c:pt>
                <c:pt idx="251">
                  <c:v>5.361328125</c:v>
                </c:pt>
                <c:pt idx="252">
                  <c:v>5.376953125</c:v>
                </c:pt>
                <c:pt idx="253">
                  <c:v>5.393554687499991</c:v>
                </c:pt>
                <c:pt idx="254">
                  <c:v>5.4091796875</c:v>
                </c:pt>
                <c:pt idx="255">
                  <c:v>5.424804687499993</c:v>
                </c:pt>
                <c:pt idx="256">
                  <c:v>5.4404296875</c:v>
                </c:pt>
                <c:pt idx="257">
                  <c:v>5.457031249999993</c:v>
                </c:pt>
                <c:pt idx="258">
                  <c:v>5.47265625</c:v>
                </c:pt>
                <c:pt idx="259">
                  <c:v>5.48828125</c:v>
                </c:pt>
                <c:pt idx="260">
                  <c:v>5.503906249999993</c:v>
                </c:pt>
                <c:pt idx="261">
                  <c:v>5.520507812499993</c:v>
                </c:pt>
                <c:pt idx="262">
                  <c:v>5.5361328125</c:v>
                </c:pt>
                <c:pt idx="263">
                  <c:v>5.5517578125</c:v>
                </c:pt>
                <c:pt idx="264">
                  <c:v>5.567382812499993</c:v>
                </c:pt>
                <c:pt idx="265">
                  <c:v>5.583984374999993</c:v>
                </c:pt>
                <c:pt idx="266">
                  <c:v>5.599609375</c:v>
                </c:pt>
                <c:pt idx="267">
                  <c:v>5.615234374999991</c:v>
                </c:pt>
                <c:pt idx="268">
                  <c:v>5.630859375</c:v>
                </c:pt>
                <c:pt idx="269">
                  <c:v>5.647460937499991</c:v>
                </c:pt>
                <c:pt idx="270">
                  <c:v>5.663085937499985</c:v>
                </c:pt>
                <c:pt idx="271">
                  <c:v>5.678710937499991</c:v>
                </c:pt>
                <c:pt idx="272">
                  <c:v>5.694335937499985</c:v>
                </c:pt>
                <c:pt idx="273">
                  <c:v>5.710937499999995</c:v>
                </c:pt>
                <c:pt idx="274">
                  <c:v>5.7265625</c:v>
                </c:pt>
                <c:pt idx="275">
                  <c:v>5.742187499999995</c:v>
                </c:pt>
                <c:pt idx="276">
                  <c:v>5.757812499999995</c:v>
                </c:pt>
                <c:pt idx="277">
                  <c:v>5.774414062499991</c:v>
                </c:pt>
                <c:pt idx="278">
                  <c:v>5.7900390625</c:v>
                </c:pt>
                <c:pt idx="279">
                  <c:v>5.8056640625</c:v>
                </c:pt>
                <c:pt idx="280">
                  <c:v>5.8212890625</c:v>
                </c:pt>
                <c:pt idx="281">
                  <c:v>5.837890625</c:v>
                </c:pt>
                <c:pt idx="282">
                  <c:v>5.853515624999993</c:v>
                </c:pt>
                <c:pt idx="283">
                  <c:v>5.869140625</c:v>
                </c:pt>
                <c:pt idx="284">
                  <c:v>5.884765625</c:v>
                </c:pt>
                <c:pt idx="285">
                  <c:v>5.9013671875</c:v>
                </c:pt>
                <c:pt idx="286">
                  <c:v>5.9169921875</c:v>
                </c:pt>
                <c:pt idx="287">
                  <c:v>5.9326171875</c:v>
                </c:pt>
                <c:pt idx="288">
                  <c:v>5.9482421875</c:v>
                </c:pt>
                <c:pt idx="289">
                  <c:v>5.96484375</c:v>
                </c:pt>
                <c:pt idx="290">
                  <c:v>5.98046875</c:v>
                </c:pt>
                <c:pt idx="291">
                  <c:v>5.99609375</c:v>
                </c:pt>
                <c:pt idx="292">
                  <c:v>6.01171875</c:v>
                </c:pt>
                <c:pt idx="293">
                  <c:v>6.0283203125</c:v>
                </c:pt>
                <c:pt idx="294">
                  <c:v>6.0439453125</c:v>
                </c:pt>
                <c:pt idx="295">
                  <c:v>6.0595703125</c:v>
                </c:pt>
                <c:pt idx="296">
                  <c:v>6.0751953125</c:v>
                </c:pt>
                <c:pt idx="297">
                  <c:v>6.091796875</c:v>
                </c:pt>
                <c:pt idx="298">
                  <c:v>6.107421874999993</c:v>
                </c:pt>
                <c:pt idx="299">
                  <c:v>6.123046874999993</c:v>
                </c:pt>
                <c:pt idx="300">
                  <c:v>6.138671875</c:v>
                </c:pt>
                <c:pt idx="301">
                  <c:v>6.1552734375</c:v>
                </c:pt>
                <c:pt idx="302">
                  <c:v>6.1708984375</c:v>
                </c:pt>
                <c:pt idx="303">
                  <c:v>6.1865234375</c:v>
                </c:pt>
                <c:pt idx="304">
                  <c:v>6.2021484375</c:v>
                </c:pt>
                <c:pt idx="305">
                  <c:v>6.21875</c:v>
                </c:pt>
                <c:pt idx="306">
                  <c:v>6.234375</c:v>
                </c:pt>
                <c:pt idx="307">
                  <c:v>6.25</c:v>
                </c:pt>
                <c:pt idx="308">
                  <c:v>6.265625</c:v>
                </c:pt>
                <c:pt idx="309">
                  <c:v>6.2822265625</c:v>
                </c:pt>
                <c:pt idx="310">
                  <c:v>6.297851562499993</c:v>
                </c:pt>
                <c:pt idx="311">
                  <c:v>6.313476562499993</c:v>
                </c:pt>
                <c:pt idx="312">
                  <c:v>6.329101562499993</c:v>
                </c:pt>
                <c:pt idx="313">
                  <c:v>6.345703125</c:v>
                </c:pt>
                <c:pt idx="314">
                  <c:v>6.361328125</c:v>
                </c:pt>
                <c:pt idx="315">
                  <c:v>6.376953125</c:v>
                </c:pt>
                <c:pt idx="316">
                  <c:v>6.392578125</c:v>
                </c:pt>
                <c:pt idx="317">
                  <c:v>6.4091796875</c:v>
                </c:pt>
                <c:pt idx="318">
                  <c:v>6.424804687499993</c:v>
                </c:pt>
                <c:pt idx="319">
                  <c:v>6.4404296875</c:v>
                </c:pt>
                <c:pt idx="320">
                  <c:v>6.4560546875</c:v>
                </c:pt>
                <c:pt idx="321">
                  <c:v>6.47265625</c:v>
                </c:pt>
                <c:pt idx="322">
                  <c:v>6.48828125</c:v>
                </c:pt>
                <c:pt idx="323">
                  <c:v>6.503906249999993</c:v>
                </c:pt>
                <c:pt idx="324">
                  <c:v>6.519531249999993</c:v>
                </c:pt>
                <c:pt idx="325">
                  <c:v>6.5361328125</c:v>
                </c:pt>
                <c:pt idx="326">
                  <c:v>6.5517578125</c:v>
                </c:pt>
                <c:pt idx="327">
                  <c:v>6.567382812499993</c:v>
                </c:pt>
                <c:pt idx="328">
                  <c:v>6.5830078125</c:v>
                </c:pt>
                <c:pt idx="329">
                  <c:v>6.599609375</c:v>
                </c:pt>
                <c:pt idx="330">
                  <c:v>6.615234374999991</c:v>
                </c:pt>
                <c:pt idx="331">
                  <c:v>6.630859375</c:v>
                </c:pt>
                <c:pt idx="332">
                  <c:v>6.646484374999991</c:v>
                </c:pt>
                <c:pt idx="333">
                  <c:v>6.663085937499985</c:v>
                </c:pt>
                <c:pt idx="334">
                  <c:v>6.678710937499991</c:v>
                </c:pt>
                <c:pt idx="335">
                  <c:v>6.694335937499985</c:v>
                </c:pt>
                <c:pt idx="336">
                  <c:v>6.7099609375</c:v>
                </c:pt>
                <c:pt idx="337">
                  <c:v>6.7265625</c:v>
                </c:pt>
                <c:pt idx="338">
                  <c:v>6.742187499999995</c:v>
                </c:pt>
                <c:pt idx="339">
                  <c:v>6.757812499999995</c:v>
                </c:pt>
                <c:pt idx="340">
                  <c:v>6.7734375</c:v>
                </c:pt>
                <c:pt idx="341">
                  <c:v>6.7900390625</c:v>
                </c:pt>
                <c:pt idx="342">
                  <c:v>6.8056640625</c:v>
                </c:pt>
                <c:pt idx="343">
                  <c:v>6.8212890625</c:v>
                </c:pt>
                <c:pt idx="344">
                  <c:v>6.836914062499993</c:v>
                </c:pt>
                <c:pt idx="345">
                  <c:v>6.853515624999993</c:v>
                </c:pt>
                <c:pt idx="346">
                  <c:v>6.869140625</c:v>
                </c:pt>
                <c:pt idx="347">
                  <c:v>6.884765625</c:v>
                </c:pt>
                <c:pt idx="348">
                  <c:v>6.900390625</c:v>
                </c:pt>
                <c:pt idx="349">
                  <c:v>6.9169921875</c:v>
                </c:pt>
                <c:pt idx="350">
                  <c:v>6.9326171875</c:v>
                </c:pt>
                <c:pt idx="351">
                  <c:v>6.9482421875</c:v>
                </c:pt>
                <c:pt idx="352">
                  <c:v>6.9638671875</c:v>
                </c:pt>
                <c:pt idx="353">
                  <c:v>6.98046875</c:v>
                </c:pt>
                <c:pt idx="354">
                  <c:v>6.99609375</c:v>
                </c:pt>
                <c:pt idx="355">
                  <c:v>7.01171875</c:v>
                </c:pt>
                <c:pt idx="356">
                  <c:v>7.02734375</c:v>
                </c:pt>
                <c:pt idx="357">
                  <c:v>7.0439453125</c:v>
                </c:pt>
                <c:pt idx="358">
                  <c:v>7.0595703125</c:v>
                </c:pt>
                <c:pt idx="359">
                  <c:v>7.0751953125</c:v>
                </c:pt>
                <c:pt idx="360">
                  <c:v>7.0908203125</c:v>
                </c:pt>
                <c:pt idx="361">
                  <c:v>7.107421874999993</c:v>
                </c:pt>
                <c:pt idx="362">
                  <c:v>7.123046874999993</c:v>
                </c:pt>
                <c:pt idx="363">
                  <c:v>7.138671875</c:v>
                </c:pt>
                <c:pt idx="364">
                  <c:v>7.154296874999993</c:v>
                </c:pt>
                <c:pt idx="365">
                  <c:v>7.1708984375</c:v>
                </c:pt>
                <c:pt idx="366">
                  <c:v>7.1865234375</c:v>
                </c:pt>
                <c:pt idx="367">
                  <c:v>7.2021484375</c:v>
                </c:pt>
                <c:pt idx="368">
                  <c:v>7.2177734375</c:v>
                </c:pt>
                <c:pt idx="369">
                  <c:v>7.234375</c:v>
                </c:pt>
                <c:pt idx="370">
                  <c:v>7.25</c:v>
                </c:pt>
                <c:pt idx="371">
                  <c:v>7.265625</c:v>
                </c:pt>
                <c:pt idx="372">
                  <c:v>7.28125</c:v>
                </c:pt>
                <c:pt idx="373">
                  <c:v>7.297851562499993</c:v>
                </c:pt>
                <c:pt idx="374">
                  <c:v>7.313476562499993</c:v>
                </c:pt>
                <c:pt idx="375">
                  <c:v>7.329101562499993</c:v>
                </c:pt>
                <c:pt idx="376">
                  <c:v>7.344726562499993</c:v>
                </c:pt>
                <c:pt idx="377">
                  <c:v>7.361328125</c:v>
                </c:pt>
                <c:pt idx="378">
                  <c:v>7.376953125</c:v>
                </c:pt>
                <c:pt idx="379">
                  <c:v>7.392578125</c:v>
                </c:pt>
                <c:pt idx="380">
                  <c:v>7.408203125</c:v>
                </c:pt>
                <c:pt idx="381">
                  <c:v>7.424804687499993</c:v>
                </c:pt>
                <c:pt idx="382">
                  <c:v>7.4404296875</c:v>
                </c:pt>
                <c:pt idx="383">
                  <c:v>7.4560546875</c:v>
                </c:pt>
                <c:pt idx="384">
                  <c:v>7.4716796875</c:v>
                </c:pt>
                <c:pt idx="385">
                  <c:v>7.48828125</c:v>
                </c:pt>
                <c:pt idx="386">
                  <c:v>7.503906249999993</c:v>
                </c:pt>
                <c:pt idx="387">
                  <c:v>7.519531249999993</c:v>
                </c:pt>
                <c:pt idx="388">
                  <c:v>7.535156249999993</c:v>
                </c:pt>
                <c:pt idx="389">
                  <c:v>7.5517578125</c:v>
                </c:pt>
                <c:pt idx="390">
                  <c:v>7.567382812499993</c:v>
                </c:pt>
                <c:pt idx="391">
                  <c:v>7.5830078125</c:v>
                </c:pt>
                <c:pt idx="392">
                  <c:v>7.5986328125</c:v>
                </c:pt>
                <c:pt idx="393">
                  <c:v>7.615234374999991</c:v>
                </c:pt>
                <c:pt idx="394">
                  <c:v>7.630859375</c:v>
                </c:pt>
                <c:pt idx="395">
                  <c:v>7.646484374999991</c:v>
                </c:pt>
                <c:pt idx="396">
                  <c:v>7.662109374999991</c:v>
                </c:pt>
                <c:pt idx="397">
                  <c:v>7.678710937499991</c:v>
                </c:pt>
                <c:pt idx="398">
                  <c:v>7.694335937499985</c:v>
                </c:pt>
                <c:pt idx="399">
                  <c:v>7.7099609375</c:v>
                </c:pt>
                <c:pt idx="400">
                  <c:v>7.725585937499985</c:v>
                </c:pt>
                <c:pt idx="401">
                  <c:v>7.742187499999995</c:v>
                </c:pt>
                <c:pt idx="402">
                  <c:v>7.757812499999995</c:v>
                </c:pt>
                <c:pt idx="403">
                  <c:v>7.7734375</c:v>
                </c:pt>
                <c:pt idx="404">
                  <c:v>7.7890625</c:v>
                </c:pt>
                <c:pt idx="405">
                  <c:v>7.8056640625</c:v>
                </c:pt>
                <c:pt idx="406">
                  <c:v>7.8212890625</c:v>
                </c:pt>
                <c:pt idx="407">
                  <c:v>7.836914062499993</c:v>
                </c:pt>
                <c:pt idx="408">
                  <c:v>7.852539062499993</c:v>
                </c:pt>
                <c:pt idx="409">
                  <c:v>7.869140625</c:v>
                </c:pt>
                <c:pt idx="410">
                  <c:v>7.884765625</c:v>
                </c:pt>
                <c:pt idx="411">
                  <c:v>7.900390625</c:v>
                </c:pt>
                <c:pt idx="412">
                  <c:v>7.916015625</c:v>
                </c:pt>
                <c:pt idx="413">
                  <c:v>7.9326171875</c:v>
                </c:pt>
                <c:pt idx="414">
                  <c:v>7.9482421875</c:v>
                </c:pt>
                <c:pt idx="415">
                  <c:v>7.9638671875</c:v>
                </c:pt>
                <c:pt idx="416">
                  <c:v>7.9794921875</c:v>
                </c:pt>
                <c:pt idx="417">
                  <c:v>7.99609375</c:v>
                </c:pt>
                <c:pt idx="418">
                  <c:v>8.011718749999998</c:v>
                </c:pt>
                <c:pt idx="419">
                  <c:v>8.027343749999998</c:v>
                </c:pt>
                <c:pt idx="420">
                  <c:v>8.042968749999998</c:v>
                </c:pt>
                <c:pt idx="421">
                  <c:v>8.0595703125</c:v>
                </c:pt>
                <c:pt idx="422">
                  <c:v>8.0751953125</c:v>
                </c:pt>
                <c:pt idx="423">
                  <c:v>8.0908203125</c:v>
                </c:pt>
                <c:pt idx="424">
                  <c:v>8.1064453125</c:v>
                </c:pt>
                <c:pt idx="425">
                  <c:v>8.123046875</c:v>
                </c:pt>
                <c:pt idx="426">
                  <c:v>8.138671874999998</c:v>
                </c:pt>
                <c:pt idx="427">
                  <c:v>8.154296875</c:v>
                </c:pt>
                <c:pt idx="428">
                  <c:v>8.169921875</c:v>
                </c:pt>
                <c:pt idx="429">
                  <c:v>8.1865234375</c:v>
                </c:pt>
                <c:pt idx="430">
                  <c:v>8.2021484375</c:v>
                </c:pt>
                <c:pt idx="431">
                  <c:v>8.217773437499998</c:v>
                </c:pt>
                <c:pt idx="432">
                  <c:v>8.233398437499998</c:v>
                </c:pt>
                <c:pt idx="433">
                  <c:v>8.25</c:v>
                </c:pt>
                <c:pt idx="434">
                  <c:v>8.265625</c:v>
                </c:pt>
                <c:pt idx="435">
                  <c:v>8.28125</c:v>
                </c:pt>
                <c:pt idx="436">
                  <c:v>8.296875</c:v>
                </c:pt>
                <c:pt idx="437">
                  <c:v>8.3134765625</c:v>
                </c:pt>
                <c:pt idx="438">
                  <c:v>8.3291015625</c:v>
                </c:pt>
                <c:pt idx="439">
                  <c:v>8.3447265625</c:v>
                </c:pt>
                <c:pt idx="440">
                  <c:v>8.3603515625</c:v>
                </c:pt>
                <c:pt idx="441">
                  <c:v>8.376953125</c:v>
                </c:pt>
                <c:pt idx="442">
                  <c:v>8.392578125</c:v>
                </c:pt>
                <c:pt idx="443">
                  <c:v>8.408203124999998</c:v>
                </c:pt>
                <c:pt idx="444">
                  <c:v>8.423828124999998</c:v>
                </c:pt>
                <c:pt idx="445">
                  <c:v>8.4404296875</c:v>
                </c:pt>
                <c:pt idx="446">
                  <c:v>8.4560546875</c:v>
                </c:pt>
                <c:pt idx="447">
                  <c:v>8.4716796875</c:v>
                </c:pt>
                <c:pt idx="448">
                  <c:v>8.4873046875</c:v>
                </c:pt>
                <c:pt idx="449">
                  <c:v>8.50390625</c:v>
                </c:pt>
                <c:pt idx="450">
                  <c:v>8.51953125</c:v>
                </c:pt>
                <c:pt idx="451">
                  <c:v>8.53515625</c:v>
                </c:pt>
                <c:pt idx="452">
                  <c:v>8.55078125</c:v>
                </c:pt>
                <c:pt idx="453">
                  <c:v>8.5673828125</c:v>
                </c:pt>
                <c:pt idx="454">
                  <c:v>8.5830078125</c:v>
                </c:pt>
                <c:pt idx="455">
                  <c:v>8.5986328125</c:v>
                </c:pt>
                <c:pt idx="456">
                  <c:v>8.6142578125</c:v>
                </c:pt>
                <c:pt idx="457">
                  <c:v>8.630859375</c:v>
                </c:pt>
                <c:pt idx="458">
                  <c:v>8.646484375</c:v>
                </c:pt>
                <c:pt idx="459">
                  <c:v>8.662109375</c:v>
                </c:pt>
                <c:pt idx="460">
                  <c:v>8.677734375</c:v>
                </c:pt>
                <c:pt idx="461">
                  <c:v>8.6943359375</c:v>
                </c:pt>
                <c:pt idx="462">
                  <c:v>8.7099609375</c:v>
                </c:pt>
                <c:pt idx="463">
                  <c:v>8.7255859375</c:v>
                </c:pt>
                <c:pt idx="464">
                  <c:v>8.741210937499998</c:v>
                </c:pt>
                <c:pt idx="465">
                  <c:v>8.7578125</c:v>
                </c:pt>
                <c:pt idx="466">
                  <c:v>8.7734375</c:v>
                </c:pt>
                <c:pt idx="467">
                  <c:v>8.7890625</c:v>
                </c:pt>
                <c:pt idx="468">
                  <c:v>8.8046875</c:v>
                </c:pt>
                <c:pt idx="469">
                  <c:v>8.8212890625</c:v>
                </c:pt>
                <c:pt idx="470">
                  <c:v>8.8369140625</c:v>
                </c:pt>
                <c:pt idx="471">
                  <c:v>8.8525390625</c:v>
                </c:pt>
                <c:pt idx="472">
                  <c:v>8.8681640625</c:v>
                </c:pt>
                <c:pt idx="473">
                  <c:v>8.884765625</c:v>
                </c:pt>
                <c:pt idx="474">
                  <c:v>8.900390625</c:v>
                </c:pt>
                <c:pt idx="475">
                  <c:v>8.916015625</c:v>
                </c:pt>
                <c:pt idx="476">
                  <c:v>8.931640625</c:v>
                </c:pt>
                <c:pt idx="477">
                  <c:v>8.948242187499998</c:v>
                </c:pt>
                <c:pt idx="478">
                  <c:v>8.9638671875</c:v>
                </c:pt>
                <c:pt idx="479">
                  <c:v>8.9794921875</c:v>
                </c:pt>
                <c:pt idx="480">
                  <c:v>8.9951171875</c:v>
                </c:pt>
                <c:pt idx="481">
                  <c:v>9.011718749999998</c:v>
                </c:pt>
                <c:pt idx="482">
                  <c:v>9.027343749999998</c:v>
                </c:pt>
                <c:pt idx="483">
                  <c:v>9.042968749999998</c:v>
                </c:pt>
                <c:pt idx="484">
                  <c:v>9.05859375</c:v>
                </c:pt>
                <c:pt idx="485">
                  <c:v>9.0751953125</c:v>
                </c:pt>
                <c:pt idx="486">
                  <c:v>9.0908203125</c:v>
                </c:pt>
                <c:pt idx="487">
                  <c:v>9.1064453125</c:v>
                </c:pt>
                <c:pt idx="488">
                  <c:v>9.1220703125</c:v>
                </c:pt>
                <c:pt idx="489">
                  <c:v>9.138671874999998</c:v>
                </c:pt>
                <c:pt idx="490">
                  <c:v>9.154296875</c:v>
                </c:pt>
                <c:pt idx="491">
                  <c:v>9.169921875</c:v>
                </c:pt>
                <c:pt idx="492">
                  <c:v>9.185546875</c:v>
                </c:pt>
                <c:pt idx="493">
                  <c:v>9.2021484375</c:v>
                </c:pt>
                <c:pt idx="494">
                  <c:v>9.217773437499998</c:v>
                </c:pt>
                <c:pt idx="495">
                  <c:v>9.233398437499998</c:v>
                </c:pt>
                <c:pt idx="496">
                  <c:v>9.249023437499998</c:v>
                </c:pt>
                <c:pt idx="497">
                  <c:v>9.265625</c:v>
                </c:pt>
                <c:pt idx="498">
                  <c:v>9.28125</c:v>
                </c:pt>
                <c:pt idx="499">
                  <c:v>9.296875</c:v>
                </c:pt>
                <c:pt idx="500">
                  <c:v>9.3125</c:v>
                </c:pt>
                <c:pt idx="501">
                  <c:v>9.3291015625</c:v>
                </c:pt>
                <c:pt idx="502">
                  <c:v>9.3447265625</c:v>
                </c:pt>
                <c:pt idx="503">
                  <c:v>9.3603515625</c:v>
                </c:pt>
                <c:pt idx="504">
                  <c:v>9.3759765625</c:v>
                </c:pt>
                <c:pt idx="505">
                  <c:v>9.392578125</c:v>
                </c:pt>
                <c:pt idx="506">
                  <c:v>9.408203124999998</c:v>
                </c:pt>
                <c:pt idx="507">
                  <c:v>9.423828124999998</c:v>
                </c:pt>
                <c:pt idx="508">
                  <c:v>9.439453125</c:v>
                </c:pt>
                <c:pt idx="509">
                  <c:v>9.4560546875</c:v>
                </c:pt>
                <c:pt idx="510">
                  <c:v>9.4716796875</c:v>
                </c:pt>
                <c:pt idx="511">
                  <c:v>9.4873046875</c:v>
                </c:pt>
                <c:pt idx="512">
                  <c:v>9.5029296875</c:v>
                </c:pt>
                <c:pt idx="513">
                  <c:v>9.51953125</c:v>
                </c:pt>
                <c:pt idx="514">
                  <c:v>9.53515625</c:v>
                </c:pt>
                <c:pt idx="515">
                  <c:v>9.55078125</c:v>
                </c:pt>
                <c:pt idx="516">
                  <c:v>9.56640625</c:v>
                </c:pt>
                <c:pt idx="517">
                  <c:v>9.5830078125</c:v>
                </c:pt>
                <c:pt idx="518">
                  <c:v>9.5986328125</c:v>
                </c:pt>
                <c:pt idx="519">
                  <c:v>9.6142578125</c:v>
                </c:pt>
                <c:pt idx="520">
                  <c:v>9.6298828125</c:v>
                </c:pt>
                <c:pt idx="521">
                  <c:v>9.646484375</c:v>
                </c:pt>
                <c:pt idx="522">
                  <c:v>9.662109375</c:v>
                </c:pt>
                <c:pt idx="523">
                  <c:v>9.677734375</c:v>
                </c:pt>
                <c:pt idx="524">
                  <c:v>9.693359375</c:v>
                </c:pt>
                <c:pt idx="525">
                  <c:v>9.7099609375</c:v>
                </c:pt>
                <c:pt idx="526">
                  <c:v>9.7255859375</c:v>
                </c:pt>
                <c:pt idx="527">
                  <c:v>9.741210937499998</c:v>
                </c:pt>
                <c:pt idx="528">
                  <c:v>9.7568359375</c:v>
                </c:pt>
                <c:pt idx="529">
                  <c:v>9.7734375</c:v>
                </c:pt>
                <c:pt idx="530">
                  <c:v>9.7890625</c:v>
                </c:pt>
                <c:pt idx="531">
                  <c:v>9.8046875</c:v>
                </c:pt>
                <c:pt idx="532">
                  <c:v>9.8203125</c:v>
                </c:pt>
                <c:pt idx="533">
                  <c:v>9.8369140625</c:v>
                </c:pt>
                <c:pt idx="534">
                  <c:v>9.8525390625</c:v>
                </c:pt>
                <c:pt idx="535">
                  <c:v>9.8681640625</c:v>
                </c:pt>
                <c:pt idx="536">
                  <c:v>9.8837890625</c:v>
                </c:pt>
                <c:pt idx="537">
                  <c:v>9.900390625</c:v>
                </c:pt>
                <c:pt idx="538">
                  <c:v>9.916015625</c:v>
                </c:pt>
                <c:pt idx="539">
                  <c:v>9.931640625</c:v>
                </c:pt>
                <c:pt idx="540">
                  <c:v>9.947265624999998</c:v>
                </c:pt>
                <c:pt idx="541">
                  <c:v>9.9638671875</c:v>
                </c:pt>
                <c:pt idx="542">
                  <c:v>9.9794921875</c:v>
                </c:pt>
                <c:pt idx="543">
                  <c:v>9.9951171875</c:v>
                </c:pt>
                <c:pt idx="544">
                  <c:v>10.0107421875</c:v>
                </c:pt>
                <c:pt idx="545">
                  <c:v>10.02734375</c:v>
                </c:pt>
                <c:pt idx="546">
                  <c:v>10.04296875</c:v>
                </c:pt>
                <c:pt idx="547">
                  <c:v>10.05859375</c:v>
                </c:pt>
                <c:pt idx="548">
                  <c:v>10.07421875</c:v>
                </c:pt>
                <c:pt idx="549">
                  <c:v>10.0908203125</c:v>
                </c:pt>
                <c:pt idx="550">
                  <c:v>10.1064453125</c:v>
                </c:pt>
                <c:pt idx="551">
                  <c:v>10.1220703125</c:v>
                </c:pt>
                <c:pt idx="552">
                  <c:v>10.1376953125</c:v>
                </c:pt>
                <c:pt idx="553">
                  <c:v>10.154296875</c:v>
                </c:pt>
                <c:pt idx="554">
                  <c:v>10.169921875</c:v>
                </c:pt>
                <c:pt idx="555">
                  <c:v>10.185546875</c:v>
                </c:pt>
                <c:pt idx="556">
                  <c:v>10.201171875</c:v>
                </c:pt>
                <c:pt idx="557">
                  <c:v>10.2177734375</c:v>
                </c:pt>
                <c:pt idx="558">
                  <c:v>10.2333984375</c:v>
                </c:pt>
                <c:pt idx="559">
                  <c:v>10.2490234375</c:v>
                </c:pt>
                <c:pt idx="560">
                  <c:v>10.2646484375</c:v>
                </c:pt>
                <c:pt idx="561">
                  <c:v>10.28125</c:v>
                </c:pt>
                <c:pt idx="562">
                  <c:v>10.296875</c:v>
                </c:pt>
                <c:pt idx="563">
                  <c:v>10.3125</c:v>
                </c:pt>
                <c:pt idx="564">
                  <c:v>10.328125</c:v>
                </c:pt>
                <c:pt idx="565">
                  <c:v>10.3447265625</c:v>
                </c:pt>
                <c:pt idx="566">
                  <c:v>10.3603515625</c:v>
                </c:pt>
                <c:pt idx="567">
                  <c:v>10.3759765625</c:v>
                </c:pt>
                <c:pt idx="568">
                  <c:v>10.3916015625</c:v>
                </c:pt>
                <c:pt idx="569">
                  <c:v>10.408203125</c:v>
                </c:pt>
                <c:pt idx="570">
                  <c:v>10.423828125</c:v>
                </c:pt>
                <c:pt idx="571">
                  <c:v>10.439453125</c:v>
                </c:pt>
                <c:pt idx="572">
                  <c:v>10.455078125</c:v>
                </c:pt>
                <c:pt idx="573">
                  <c:v>10.4716796875</c:v>
                </c:pt>
                <c:pt idx="574">
                  <c:v>10.4873046875</c:v>
                </c:pt>
                <c:pt idx="575">
                  <c:v>10.5029296875</c:v>
                </c:pt>
                <c:pt idx="576">
                  <c:v>10.5185546875</c:v>
                </c:pt>
                <c:pt idx="577">
                  <c:v>10.53515625</c:v>
                </c:pt>
                <c:pt idx="578">
                  <c:v>10.55078125</c:v>
                </c:pt>
                <c:pt idx="579">
                  <c:v>10.56640625</c:v>
                </c:pt>
                <c:pt idx="580">
                  <c:v>10.58203125</c:v>
                </c:pt>
                <c:pt idx="581">
                  <c:v>10.5986328125</c:v>
                </c:pt>
                <c:pt idx="582">
                  <c:v>10.6142578125</c:v>
                </c:pt>
                <c:pt idx="583">
                  <c:v>10.6298828125</c:v>
                </c:pt>
                <c:pt idx="584">
                  <c:v>10.6455078125</c:v>
                </c:pt>
                <c:pt idx="585">
                  <c:v>10.662109375</c:v>
                </c:pt>
                <c:pt idx="586">
                  <c:v>10.677734375</c:v>
                </c:pt>
                <c:pt idx="587">
                  <c:v>10.693359375</c:v>
                </c:pt>
                <c:pt idx="588">
                  <c:v>10.708984375</c:v>
                </c:pt>
                <c:pt idx="589">
                  <c:v>10.7255859375</c:v>
                </c:pt>
                <c:pt idx="590">
                  <c:v>10.7412109375</c:v>
                </c:pt>
                <c:pt idx="591">
                  <c:v>10.7568359375</c:v>
                </c:pt>
                <c:pt idx="592">
                  <c:v>10.7724609375</c:v>
                </c:pt>
                <c:pt idx="593">
                  <c:v>10.7890625</c:v>
                </c:pt>
                <c:pt idx="594">
                  <c:v>10.8046875</c:v>
                </c:pt>
                <c:pt idx="595">
                  <c:v>10.8203125</c:v>
                </c:pt>
                <c:pt idx="596">
                  <c:v>10.8359375</c:v>
                </c:pt>
                <c:pt idx="597">
                  <c:v>10.8525390625</c:v>
                </c:pt>
                <c:pt idx="598">
                  <c:v>10.8681640625</c:v>
                </c:pt>
                <c:pt idx="599">
                  <c:v>10.8837890625</c:v>
                </c:pt>
                <c:pt idx="600">
                  <c:v>10.8994140625</c:v>
                </c:pt>
                <c:pt idx="601">
                  <c:v>10.916015625</c:v>
                </c:pt>
                <c:pt idx="602">
                  <c:v>10.931640625</c:v>
                </c:pt>
                <c:pt idx="603">
                  <c:v>10.947265625</c:v>
                </c:pt>
                <c:pt idx="604">
                  <c:v>10.962890625</c:v>
                </c:pt>
                <c:pt idx="605">
                  <c:v>10.9794921875</c:v>
                </c:pt>
                <c:pt idx="606">
                  <c:v>10.9951171875</c:v>
                </c:pt>
                <c:pt idx="607">
                  <c:v>11.0107421875</c:v>
                </c:pt>
                <c:pt idx="608">
                  <c:v>11.0263671875</c:v>
                </c:pt>
                <c:pt idx="609">
                  <c:v>11.04296875</c:v>
                </c:pt>
                <c:pt idx="610">
                  <c:v>11.05859375</c:v>
                </c:pt>
                <c:pt idx="611">
                  <c:v>11.07421875</c:v>
                </c:pt>
                <c:pt idx="612">
                  <c:v>11.08984375</c:v>
                </c:pt>
                <c:pt idx="613">
                  <c:v>11.1064453125</c:v>
                </c:pt>
                <c:pt idx="614">
                  <c:v>11.1220703125</c:v>
                </c:pt>
                <c:pt idx="615">
                  <c:v>11.1376953125</c:v>
                </c:pt>
                <c:pt idx="616">
                  <c:v>11.1533203125</c:v>
                </c:pt>
                <c:pt idx="617">
                  <c:v>11.169921875</c:v>
                </c:pt>
                <c:pt idx="618">
                  <c:v>11.185546875</c:v>
                </c:pt>
                <c:pt idx="619">
                  <c:v>11.201171875</c:v>
                </c:pt>
                <c:pt idx="620">
                  <c:v>11.216796875</c:v>
                </c:pt>
                <c:pt idx="621">
                  <c:v>11.2333984375</c:v>
                </c:pt>
                <c:pt idx="622">
                  <c:v>11.2490234375</c:v>
                </c:pt>
                <c:pt idx="623">
                  <c:v>11.2646484375</c:v>
                </c:pt>
                <c:pt idx="624">
                  <c:v>11.2802734375</c:v>
                </c:pt>
                <c:pt idx="625">
                  <c:v>11.296875</c:v>
                </c:pt>
                <c:pt idx="626">
                  <c:v>11.3125</c:v>
                </c:pt>
                <c:pt idx="627">
                  <c:v>11.328125</c:v>
                </c:pt>
                <c:pt idx="628">
                  <c:v>11.34375</c:v>
                </c:pt>
                <c:pt idx="629">
                  <c:v>11.3603515625</c:v>
                </c:pt>
                <c:pt idx="630">
                  <c:v>11.3759765625</c:v>
                </c:pt>
                <c:pt idx="631">
                  <c:v>11.3916015625</c:v>
                </c:pt>
                <c:pt idx="632">
                  <c:v>11.4072265625</c:v>
                </c:pt>
                <c:pt idx="633">
                  <c:v>11.423828125</c:v>
                </c:pt>
                <c:pt idx="634">
                  <c:v>11.439453125</c:v>
                </c:pt>
                <c:pt idx="635">
                  <c:v>11.455078125</c:v>
                </c:pt>
                <c:pt idx="636">
                  <c:v>11.470703125</c:v>
                </c:pt>
                <c:pt idx="637">
                  <c:v>11.4873046875</c:v>
                </c:pt>
                <c:pt idx="638">
                  <c:v>11.5029296875</c:v>
                </c:pt>
                <c:pt idx="639">
                  <c:v>11.5185546875</c:v>
                </c:pt>
                <c:pt idx="640">
                  <c:v>11.5341796875</c:v>
                </c:pt>
                <c:pt idx="641">
                  <c:v>11.55078125</c:v>
                </c:pt>
                <c:pt idx="642">
                  <c:v>11.56640625</c:v>
                </c:pt>
                <c:pt idx="643">
                  <c:v>11.58203125</c:v>
                </c:pt>
                <c:pt idx="644">
                  <c:v>11.59765625</c:v>
                </c:pt>
                <c:pt idx="645">
                  <c:v>11.6142578125</c:v>
                </c:pt>
                <c:pt idx="646">
                  <c:v>11.6298828125</c:v>
                </c:pt>
                <c:pt idx="647">
                  <c:v>11.6455078125</c:v>
                </c:pt>
                <c:pt idx="648">
                  <c:v>11.6611328125</c:v>
                </c:pt>
                <c:pt idx="649">
                  <c:v>11.677734375</c:v>
                </c:pt>
                <c:pt idx="650">
                  <c:v>11.693359375</c:v>
                </c:pt>
                <c:pt idx="651">
                  <c:v>11.708984375</c:v>
                </c:pt>
                <c:pt idx="652">
                  <c:v>11.724609375</c:v>
                </c:pt>
                <c:pt idx="653">
                  <c:v>11.7412109375</c:v>
                </c:pt>
                <c:pt idx="654">
                  <c:v>11.7568359375</c:v>
                </c:pt>
                <c:pt idx="655">
                  <c:v>11.7724609375</c:v>
                </c:pt>
                <c:pt idx="656">
                  <c:v>11.7880859375</c:v>
                </c:pt>
                <c:pt idx="657">
                  <c:v>11.8046875</c:v>
                </c:pt>
                <c:pt idx="658">
                  <c:v>11.8203125</c:v>
                </c:pt>
                <c:pt idx="659">
                  <c:v>11.8359375</c:v>
                </c:pt>
                <c:pt idx="660">
                  <c:v>11.8515625</c:v>
                </c:pt>
                <c:pt idx="661">
                  <c:v>11.8681640625</c:v>
                </c:pt>
                <c:pt idx="662">
                  <c:v>11.8837890625</c:v>
                </c:pt>
                <c:pt idx="663">
                  <c:v>11.8994140625</c:v>
                </c:pt>
                <c:pt idx="664">
                  <c:v>11.9150390625</c:v>
                </c:pt>
                <c:pt idx="665">
                  <c:v>11.931640625</c:v>
                </c:pt>
                <c:pt idx="666">
                  <c:v>11.947265625</c:v>
                </c:pt>
                <c:pt idx="667">
                  <c:v>11.962890625</c:v>
                </c:pt>
                <c:pt idx="668">
                  <c:v>11.978515625</c:v>
                </c:pt>
                <c:pt idx="669">
                  <c:v>11.9951171875</c:v>
                </c:pt>
                <c:pt idx="670">
                  <c:v>12.0107421875</c:v>
                </c:pt>
                <c:pt idx="671">
                  <c:v>12.0263671875</c:v>
                </c:pt>
                <c:pt idx="672">
                  <c:v>12.0419921875</c:v>
                </c:pt>
                <c:pt idx="673">
                  <c:v>12.05859375</c:v>
                </c:pt>
                <c:pt idx="674">
                  <c:v>12.07421875</c:v>
                </c:pt>
                <c:pt idx="675">
                  <c:v>12.08984375</c:v>
                </c:pt>
                <c:pt idx="676">
                  <c:v>12.10546875</c:v>
                </c:pt>
                <c:pt idx="677">
                  <c:v>12.1220703125</c:v>
                </c:pt>
                <c:pt idx="678">
                  <c:v>12.1376953125</c:v>
                </c:pt>
                <c:pt idx="679">
                  <c:v>12.1533203125</c:v>
                </c:pt>
                <c:pt idx="680">
                  <c:v>12.1689453125</c:v>
                </c:pt>
                <c:pt idx="681">
                  <c:v>12.185546875</c:v>
                </c:pt>
                <c:pt idx="682">
                  <c:v>12.201171875</c:v>
                </c:pt>
                <c:pt idx="683">
                  <c:v>12.216796875</c:v>
                </c:pt>
                <c:pt idx="684">
                  <c:v>12.232421875</c:v>
                </c:pt>
                <c:pt idx="685">
                  <c:v>12.2490234375</c:v>
                </c:pt>
                <c:pt idx="686">
                  <c:v>12.2646484375</c:v>
                </c:pt>
                <c:pt idx="687">
                  <c:v>12.2802734375</c:v>
                </c:pt>
                <c:pt idx="688">
                  <c:v>12.2958984375</c:v>
                </c:pt>
                <c:pt idx="689">
                  <c:v>12.3125</c:v>
                </c:pt>
                <c:pt idx="690">
                  <c:v>12.328125</c:v>
                </c:pt>
                <c:pt idx="691">
                  <c:v>12.34375</c:v>
                </c:pt>
                <c:pt idx="692">
                  <c:v>12.359375</c:v>
                </c:pt>
                <c:pt idx="693">
                  <c:v>12.3759765625</c:v>
                </c:pt>
                <c:pt idx="694">
                  <c:v>12.3916015625</c:v>
                </c:pt>
                <c:pt idx="695">
                  <c:v>12.4072265625</c:v>
                </c:pt>
                <c:pt idx="696">
                  <c:v>12.4228515625</c:v>
                </c:pt>
                <c:pt idx="697">
                  <c:v>12.439453125</c:v>
                </c:pt>
                <c:pt idx="698">
                  <c:v>12.455078125</c:v>
                </c:pt>
                <c:pt idx="699">
                  <c:v>12.470703125</c:v>
                </c:pt>
                <c:pt idx="700">
                  <c:v>12.486328125</c:v>
                </c:pt>
                <c:pt idx="701">
                  <c:v>12.5029296875</c:v>
                </c:pt>
                <c:pt idx="702">
                  <c:v>12.5185546875</c:v>
                </c:pt>
                <c:pt idx="703">
                  <c:v>12.5341796875</c:v>
                </c:pt>
                <c:pt idx="704">
                  <c:v>12.5498046875</c:v>
                </c:pt>
                <c:pt idx="705">
                  <c:v>12.56640625</c:v>
                </c:pt>
                <c:pt idx="706">
                  <c:v>12.58203125</c:v>
                </c:pt>
                <c:pt idx="707">
                  <c:v>12.59765625</c:v>
                </c:pt>
                <c:pt idx="708">
                  <c:v>12.61328125</c:v>
                </c:pt>
                <c:pt idx="709">
                  <c:v>12.6298828125</c:v>
                </c:pt>
                <c:pt idx="710">
                  <c:v>12.6455078125</c:v>
                </c:pt>
                <c:pt idx="711">
                  <c:v>12.6611328125</c:v>
                </c:pt>
                <c:pt idx="712">
                  <c:v>12.6767578125</c:v>
                </c:pt>
                <c:pt idx="713">
                  <c:v>12.693359375</c:v>
                </c:pt>
                <c:pt idx="714">
                  <c:v>12.708984375</c:v>
                </c:pt>
                <c:pt idx="715">
                  <c:v>12.724609375</c:v>
                </c:pt>
                <c:pt idx="716">
                  <c:v>12.740234375</c:v>
                </c:pt>
                <c:pt idx="717">
                  <c:v>12.7568359375</c:v>
                </c:pt>
                <c:pt idx="718">
                  <c:v>12.7724609375</c:v>
                </c:pt>
                <c:pt idx="719">
                  <c:v>12.7880859375</c:v>
                </c:pt>
                <c:pt idx="720">
                  <c:v>12.8037109375</c:v>
                </c:pt>
                <c:pt idx="721">
                  <c:v>12.8203125</c:v>
                </c:pt>
                <c:pt idx="722">
                  <c:v>12.8359375</c:v>
                </c:pt>
                <c:pt idx="723">
                  <c:v>12.8515625</c:v>
                </c:pt>
                <c:pt idx="724">
                  <c:v>12.8671875</c:v>
                </c:pt>
                <c:pt idx="725">
                  <c:v>12.8837890625</c:v>
                </c:pt>
                <c:pt idx="726">
                  <c:v>12.8994140625</c:v>
                </c:pt>
                <c:pt idx="727">
                  <c:v>12.9150390625</c:v>
                </c:pt>
                <c:pt idx="728">
                  <c:v>12.9306640625</c:v>
                </c:pt>
                <c:pt idx="729">
                  <c:v>12.947265625</c:v>
                </c:pt>
                <c:pt idx="730">
                  <c:v>12.962890625</c:v>
                </c:pt>
                <c:pt idx="731">
                  <c:v>12.978515625</c:v>
                </c:pt>
                <c:pt idx="732">
                  <c:v>12.994140625</c:v>
                </c:pt>
                <c:pt idx="733">
                  <c:v>13.0107421875</c:v>
                </c:pt>
                <c:pt idx="734">
                  <c:v>13.0263671875</c:v>
                </c:pt>
                <c:pt idx="735">
                  <c:v>13.0419921875</c:v>
                </c:pt>
                <c:pt idx="736">
                  <c:v>13.0576171875</c:v>
                </c:pt>
                <c:pt idx="737">
                  <c:v>13.07421875</c:v>
                </c:pt>
                <c:pt idx="738">
                  <c:v>13.08984375</c:v>
                </c:pt>
                <c:pt idx="739">
                  <c:v>13.10546875</c:v>
                </c:pt>
                <c:pt idx="740">
                  <c:v>13.12109375</c:v>
                </c:pt>
                <c:pt idx="741">
                  <c:v>13.1376953125</c:v>
                </c:pt>
                <c:pt idx="742">
                  <c:v>13.1533203125</c:v>
                </c:pt>
                <c:pt idx="743">
                  <c:v>13.1689453125</c:v>
                </c:pt>
                <c:pt idx="744">
                  <c:v>13.1845703125</c:v>
                </c:pt>
                <c:pt idx="745">
                  <c:v>13.201171875</c:v>
                </c:pt>
                <c:pt idx="746">
                  <c:v>13.216796875</c:v>
                </c:pt>
                <c:pt idx="747">
                  <c:v>13.232421875</c:v>
                </c:pt>
                <c:pt idx="748">
                  <c:v>13.248046875</c:v>
                </c:pt>
                <c:pt idx="749">
                  <c:v>13.2646484375</c:v>
                </c:pt>
                <c:pt idx="750">
                  <c:v>13.2802734375</c:v>
                </c:pt>
                <c:pt idx="751">
                  <c:v>13.2958984375</c:v>
                </c:pt>
                <c:pt idx="752">
                  <c:v>13.3115234375</c:v>
                </c:pt>
                <c:pt idx="753">
                  <c:v>13.328125</c:v>
                </c:pt>
                <c:pt idx="754">
                  <c:v>13.34375</c:v>
                </c:pt>
                <c:pt idx="755">
                  <c:v>13.359375</c:v>
                </c:pt>
                <c:pt idx="756">
                  <c:v>13.375</c:v>
                </c:pt>
                <c:pt idx="757">
                  <c:v>13.3916015625</c:v>
                </c:pt>
                <c:pt idx="758">
                  <c:v>13.4072265625</c:v>
                </c:pt>
                <c:pt idx="759">
                  <c:v>13.4228515625</c:v>
                </c:pt>
                <c:pt idx="760">
                  <c:v>13.4384765625</c:v>
                </c:pt>
                <c:pt idx="761">
                  <c:v>13.455078125</c:v>
                </c:pt>
                <c:pt idx="762">
                  <c:v>13.470703125</c:v>
                </c:pt>
                <c:pt idx="763">
                  <c:v>13.486328125</c:v>
                </c:pt>
                <c:pt idx="764">
                  <c:v>13.501953125</c:v>
                </c:pt>
                <c:pt idx="765">
                  <c:v>13.5185546875</c:v>
                </c:pt>
                <c:pt idx="766">
                  <c:v>13.5341796875</c:v>
                </c:pt>
                <c:pt idx="767">
                  <c:v>13.5498046875</c:v>
                </c:pt>
                <c:pt idx="768">
                  <c:v>13.5654296875</c:v>
                </c:pt>
                <c:pt idx="769">
                  <c:v>13.58203125</c:v>
                </c:pt>
                <c:pt idx="770">
                  <c:v>13.59765625</c:v>
                </c:pt>
                <c:pt idx="771">
                  <c:v>13.61328125</c:v>
                </c:pt>
                <c:pt idx="772">
                  <c:v>13.62890625</c:v>
                </c:pt>
                <c:pt idx="773">
                  <c:v>13.6455078125</c:v>
                </c:pt>
                <c:pt idx="774">
                  <c:v>13.6611328125</c:v>
                </c:pt>
                <c:pt idx="775">
                  <c:v>13.6767578125</c:v>
                </c:pt>
                <c:pt idx="776">
                  <c:v>13.6923828125</c:v>
                </c:pt>
                <c:pt idx="777">
                  <c:v>13.708984375</c:v>
                </c:pt>
                <c:pt idx="778">
                  <c:v>13.724609375</c:v>
                </c:pt>
                <c:pt idx="779">
                  <c:v>13.740234375</c:v>
                </c:pt>
                <c:pt idx="780">
                  <c:v>13.755859375</c:v>
                </c:pt>
                <c:pt idx="781">
                  <c:v>13.7724609375</c:v>
                </c:pt>
                <c:pt idx="782">
                  <c:v>13.7880859375</c:v>
                </c:pt>
                <c:pt idx="783">
                  <c:v>13.8037109375</c:v>
                </c:pt>
                <c:pt idx="784">
                  <c:v>13.8193359375</c:v>
                </c:pt>
                <c:pt idx="785">
                  <c:v>13.8359375</c:v>
                </c:pt>
                <c:pt idx="786">
                  <c:v>13.8515625</c:v>
                </c:pt>
                <c:pt idx="787">
                  <c:v>13.8671875</c:v>
                </c:pt>
                <c:pt idx="788">
                  <c:v>13.8828125</c:v>
                </c:pt>
                <c:pt idx="789">
                  <c:v>13.8994140625</c:v>
                </c:pt>
                <c:pt idx="790">
                  <c:v>13.9150390625</c:v>
                </c:pt>
                <c:pt idx="791">
                  <c:v>13.9306640625</c:v>
                </c:pt>
                <c:pt idx="792">
                  <c:v>13.9462890625</c:v>
                </c:pt>
                <c:pt idx="793">
                  <c:v>13.962890625</c:v>
                </c:pt>
                <c:pt idx="794">
                  <c:v>13.978515625</c:v>
                </c:pt>
                <c:pt idx="795">
                  <c:v>13.994140625</c:v>
                </c:pt>
                <c:pt idx="796">
                  <c:v>14.009765625</c:v>
                </c:pt>
                <c:pt idx="797">
                  <c:v>14.0263671875</c:v>
                </c:pt>
                <c:pt idx="798">
                  <c:v>14.0419921875</c:v>
                </c:pt>
                <c:pt idx="799">
                  <c:v>14.0576171875</c:v>
                </c:pt>
                <c:pt idx="800">
                  <c:v>14.0732421875</c:v>
                </c:pt>
                <c:pt idx="801">
                  <c:v>14.08984375</c:v>
                </c:pt>
                <c:pt idx="802">
                  <c:v>14.10546875</c:v>
                </c:pt>
                <c:pt idx="803">
                  <c:v>14.12109375</c:v>
                </c:pt>
                <c:pt idx="804">
                  <c:v>14.13671875</c:v>
                </c:pt>
                <c:pt idx="805">
                  <c:v>14.1533203125</c:v>
                </c:pt>
                <c:pt idx="806">
                  <c:v>14.1689453125</c:v>
                </c:pt>
                <c:pt idx="807">
                  <c:v>14.1845703125</c:v>
                </c:pt>
                <c:pt idx="808">
                  <c:v>14.2001953125</c:v>
                </c:pt>
                <c:pt idx="809">
                  <c:v>14.216796875</c:v>
                </c:pt>
                <c:pt idx="810">
                  <c:v>14.232421875</c:v>
                </c:pt>
                <c:pt idx="811">
                  <c:v>14.248046875</c:v>
                </c:pt>
                <c:pt idx="812">
                  <c:v>14.263671875</c:v>
                </c:pt>
                <c:pt idx="813">
                  <c:v>14.2802734375</c:v>
                </c:pt>
                <c:pt idx="814">
                  <c:v>14.2958984375</c:v>
                </c:pt>
                <c:pt idx="815">
                  <c:v>14.3115234375</c:v>
                </c:pt>
                <c:pt idx="816">
                  <c:v>14.3271484375</c:v>
                </c:pt>
                <c:pt idx="817">
                  <c:v>14.34375</c:v>
                </c:pt>
                <c:pt idx="818">
                  <c:v>14.359375</c:v>
                </c:pt>
                <c:pt idx="819">
                  <c:v>14.375</c:v>
                </c:pt>
                <c:pt idx="820">
                  <c:v>14.390625</c:v>
                </c:pt>
                <c:pt idx="821">
                  <c:v>14.4072265625</c:v>
                </c:pt>
                <c:pt idx="822">
                  <c:v>14.4228515625</c:v>
                </c:pt>
                <c:pt idx="823">
                  <c:v>14.4384765625</c:v>
                </c:pt>
                <c:pt idx="824">
                  <c:v>14.4541015625</c:v>
                </c:pt>
                <c:pt idx="825">
                  <c:v>14.470703125</c:v>
                </c:pt>
                <c:pt idx="826">
                  <c:v>14.486328125</c:v>
                </c:pt>
                <c:pt idx="827">
                  <c:v>14.501953125</c:v>
                </c:pt>
                <c:pt idx="828">
                  <c:v>14.517578125</c:v>
                </c:pt>
                <c:pt idx="829">
                  <c:v>14.5341796875</c:v>
                </c:pt>
                <c:pt idx="830">
                  <c:v>14.5498046875</c:v>
                </c:pt>
                <c:pt idx="831">
                  <c:v>14.5654296875</c:v>
                </c:pt>
                <c:pt idx="832">
                  <c:v>14.5810546875</c:v>
                </c:pt>
                <c:pt idx="833">
                  <c:v>14.59765625</c:v>
                </c:pt>
                <c:pt idx="834">
                  <c:v>14.61328125</c:v>
                </c:pt>
                <c:pt idx="835">
                  <c:v>14.62890625</c:v>
                </c:pt>
                <c:pt idx="836">
                  <c:v>14.64453125</c:v>
                </c:pt>
                <c:pt idx="837">
                  <c:v>14.6611328125</c:v>
                </c:pt>
                <c:pt idx="838">
                  <c:v>14.6767578125</c:v>
                </c:pt>
                <c:pt idx="839">
                  <c:v>14.6923828125</c:v>
                </c:pt>
                <c:pt idx="840">
                  <c:v>14.7080078125</c:v>
                </c:pt>
                <c:pt idx="841">
                  <c:v>14.724609375</c:v>
                </c:pt>
                <c:pt idx="842">
                  <c:v>14.740234375</c:v>
                </c:pt>
                <c:pt idx="843">
                  <c:v>14.755859375</c:v>
                </c:pt>
                <c:pt idx="844">
                  <c:v>14.771484375</c:v>
                </c:pt>
                <c:pt idx="845">
                  <c:v>14.7880859375</c:v>
                </c:pt>
                <c:pt idx="846">
                  <c:v>14.8037109375</c:v>
                </c:pt>
                <c:pt idx="847">
                  <c:v>14.8193359375</c:v>
                </c:pt>
                <c:pt idx="848">
                  <c:v>14.8349609375</c:v>
                </c:pt>
                <c:pt idx="849">
                  <c:v>14.8515625</c:v>
                </c:pt>
                <c:pt idx="850">
                  <c:v>14.8671875</c:v>
                </c:pt>
                <c:pt idx="851">
                  <c:v>14.8828125</c:v>
                </c:pt>
                <c:pt idx="852">
                  <c:v>14.8984375</c:v>
                </c:pt>
                <c:pt idx="853">
                  <c:v>14.9150390625</c:v>
                </c:pt>
                <c:pt idx="854">
                  <c:v>14.9306640625</c:v>
                </c:pt>
                <c:pt idx="855">
                  <c:v>14.9462890625</c:v>
                </c:pt>
                <c:pt idx="856">
                  <c:v>14.9619140625</c:v>
                </c:pt>
                <c:pt idx="857">
                  <c:v>14.978515625</c:v>
                </c:pt>
                <c:pt idx="858">
                  <c:v>14.994140625</c:v>
                </c:pt>
                <c:pt idx="859">
                  <c:v>15.009765625</c:v>
                </c:pt>
                <c:pt idx="860">
                  <c:v>15.025390625</c:v>
                </c:pt>
                <c:pt idx="861">
                  <c:v>15.0419921875</c:v>
                </c:pt>
                <c:pt idx="862">
                  <c:v>15.0576171875</c:v>
                </c:pt>
                <c:pt idx="863">
                  <c:v>15.0732421875</c:v>
                </c:pt>
                <c:pt idx="864">
                  <c:v>15.0888671875</c:v>
                </c:pt>
                <c:pt idx="865">
                  <c:v>15.10546875</c:v>
                </c:pt>
                <c:pt idx="866">
                  <c:v>15.12109375</c:v>
                </c:pt>
                <c:pt idx="867">
                  <c:v>15.13671875</c:v>
                </c:pt>
                <c:pt idx="868">
                  <c:v>15.15234375</c:v>
                </c:pt>
                <c:pt idx="869">
                  <c:v>15.1689453125</c:v>
                </c:pt>
                <c:pt idx="870">
                  <c:v>15.1845703125</c:v>
                </c:pt>
                <c:pt idx="871">
                  <c:v>15.2001953125</c:v>
                </c:pt>
                <c:pt idx="872">
                  <c:v>15.2158203125</c:v>
                </c:pt>
                <c:pt idx="873">
                  <c:v>15.232421875</c:v>
                </c:pt>
                <c:pt idx="874">
                  <c:v>15.248046875</c:v>
                </c:pt>
                <c:pt idx="875">
                  <c:v>15.263671875</c:v>
                </c:pt>
                <c:pt idx="876">
                  <c:v>15.279296875</c:v>
                </c:pt>
                <c:pt idx="877">
                  <c:v>15.2958984375</c:v>
                </c:pt>
                <c:pt idx="878">
                  <c:v>15.3115234375</c:v>
                </c:pt>
                <c:pt idx="879">
                  <c:v>15.3271484375</c:v>
                </c:pt>
                <c:pt idx="880">
                  <c:v>15.3427734375</c:v>
                </c:pt>
                <c:pt idx="881">
                  <c:v>15.359375</c:v>
                </c:pt>
                <c:pt idx="882">
                  <c:v>15.375</c:v>
                </c:pt>
                <c:pt idx="883">
                  <c:v>15.390625</c:v>
                </c:pt>
                <c:pt idx="884">
                  <c:v>15.40625</c:v>
                </c:pt>
                <c:pt idx="885">
                  <c:v>15.4228515625</c:v>
                </c:pt>
                <c:pt idx="886">
                  <c:v>15.4384765625</c:v>
                </c:pt>
                <c:pt idx="887">
                  <c:v>15.4541015625</c:v>
                </c:pt>
                <c:pt idx="888">
                  <c:v>15.4697265625</c:v>
                </c:pt>
                <c:pt idx="889">
                  <c:v>15.486328125</c:v>
                </c:pt>
                <c:pt idx="890">
                  <c:v>15.501953125</c:v>
                </c:pt>
                <c:pt idx="891">
                  <c:v>15.517578125</c:v>
                </c:pt>
                <c:pt idx="892">
                  <c:v>15.533203125</c:v>
                </c:pt>
                <c:pt idx="893">
                  <c:v>15.5498046875</c:v>
                </c:pt>
                <c:pt idx="894">
                  <c:v>15.5654296875</c:v>
                </c:pt>
                <c:pt idx="895">
                  <c:v>15.5810546875</c:v>
                </c:pt>
                <c:pt idx="896">
                  <c:v>15.5966796875</c:v>
                </c:pt>
                <c:pt idx="897">
                  <c:v>15.61328125</c:v>
                </c:pt>
                <c:pt idx="898">
                  <c:v>15.62890625</c:v>
                </c:pt>
                <c:pt idx="899">
                  <c:v>15.64453125</c:v>
                </c:pt>
                <c:pt idx="900">
                  <c:v>15.66015625</c:v>
                </c:pt>
                <c:pt idx="901">
                  <c:v>15.6767578125</c:v>
                </c:pt>
                <c:pt idx="902">
                  <c:v>15.6923828125</c:v>
                </c:pt>
                <c:pt idx="903">
                  <c:v>15.7080078125</c:v>
                </c:pt>
                <c:pt idx="904">
                  <c:v>15.7236328125</c:v>
                </c:pt>
                <c:pt idx="905">
                  <c:v>15.740234375</c:v>
                </c:pt>
                <c:pt idx="906">
                  <c:v>15.755859375</c:v>
                </c:pt>
                <c:pt idx="907">
                  <c:v>15.771484375</c:v>
                </c:pt>
                <c:pt idx="908">
                  <c:v>15.787109375</c:v>
                </c:pt>
                <c:pt idx="909">
                  <c:v>15.8037109375</c:v>
                </c:pt>
                <c:pt idx="910">
                  <c:v>15.8193359375</c:v>
                </c:pt>
                <c:pt idx="911">
                  <c:v>15.8349609375</c:v>
                </c:pt>
                <c:pt idx="912">
                  <c:v>15.8505859375</c:v>
                </c:pt>
                <c:pt idx="913">
                  <c:v>15.8671875</c:v>
                </c:pt>
                <c:pt idx="914">
                  <c:v>15.8828125</c:v>
                </c:pt>
                <c:pt idx="915">
                  <c:v>15.8984375</c:v>
                </c:pt>
                <c:pt idx="916">
                  <c:v>15.9140625</c:v>
                </c:pt>
                <c:pt idx="917">
                  <c:v>15.9306640625</c:v>
                </c:pt>
                <c:pt idx="918">
                  <c:v>15.9462890625</c:v>
                </c:pt>
                <c:pt idx="919">
                  <c:v>15.9619140625</c:v>
                </c:pt>
                <c:pt idx="920">
                  <c:v>15.9775390625</c:v>
                </c:pt>
                <c:pt idx="921">
                  <c:v>15.994140625</c:v>
                </c:pt>
                <c:pt idx="922">
                  <c:v>16.009765625</c:v>
                </c:pt>
                <c:pt idx="923">
                  <c:v>16.025390625</c:v>
                </c:pt>
                <c:pt idx="924">
                  <c:v>16.041015625</c:v>
                </c:pt>
                <c:pt idx="925">
                  <c:v>16.0576171875</c:v>
                </c:pt>
                <c:pt idx="926">
                  <c:v>16.0732421875</c:v>
                </c:pt>
                <c:pt idx="927">
                  <c:v>16.0888671875</c:v>
                </c:pt>
                <c:pt idx="928">
                  <c:v>16.1044921875</c:v>
                </c:pt>
                <c:pt idx="929">
                  <c:v>16.12109375</c:v>
                </c:pt>
                <c:pt idx="930">
                  <c:v>16.13671875</c:v>
                </c:pt>
                <c:pt idx="931">
                  <c:v>16.15234375</c:v>
                </c:pt>
                <c:pt idx="932">
                  <c:v>16.16796875</c:v>
                </c:pt>
                <c:pt idx="933">
                  <c:v>16.1845703125</c:v>
                </c:pt>
                <c:pt idx="934">
                  <c:v>16.2001953125</c:v>
                </c:pt>
                <c:pt idx="935">
                  <c:v>16.2158203125</c:v>
                </c:pt>
                <c:pt idx="936">
                  <c:v>16.2314453125</c:v>
                </c:pt>
                <c:pt idx="937">
                  <c:v>16.24804687499994</c:v>
                </c:pt>
                <c:pt idx="938">
                  <c:v>16.263671875</c:v>
                </c:pt>
                <c:pt idx="939">
                  <c:v>16.279296875</c:v>
                </c:pt>
                <c:pt idx="940">
                  <c:v>16.294921875</c:v>
                </c:pt>
                <c:pt idx="941">
                  <c:v>16.3115234375</c:v>
                </c:pt>
                <c:pt idx="942">
                  <c:v>16.3271484375</c:v>
                </c:pt>
                <c:pt idx="943">
                  <c:v>16.3427734375</c:v>
                </c:pt>
                <c:pt idx="944">
                  <c:v>16.3583984375</c:v>
                </c:pt>
                <c:pt idx="945">
                  <c:v>16.375</c:v>
                </c:pt>
                <c:pt idx="946">
                  <c:v>16.390625</c:v>
                </c:pt>
                <c:pt idx="947">
                  <c:v>16.40625</c:v>
                </c:pt>
                <c:pt idx="948">
                  <c:v>16.421875</c:v>
                </c:pt>
                <c:pt idx="949">
                  <c:v>16.4384765625</c:v>
                </c:pt>
                <c:pt idx="950">
                  <c:v>16.4541015625</c:v>
                </c:pt>
                <c:pt idx="951">
                  <c:v>16.46972656249998</c:v>
                </c:pt>
                <c:pt idx="952">
                  <c:v>16.4853515625</c:v>
                </c:pt>
                <c:pt idx="953">
                  <c:v>16.501953125</c:v>
                </c:pt>
                <c:pt idx="954">
                  <c:v>16.517578125</c:v>
                </c:pt>
                <c:pt idx="955">
                  <c:v>16.533203125</c:v>
                </c:pt>
                <c:pt idx="956">
                  <c:v>16.548828125</c:v>
                </c:pt>
                <c:pt idx="957">
                  <c:v>16.56542968749998</c:v>
                </c:pt>
                <c:pt idx="958">
                  <c:v>16.5810546875</c:v>
                </c:pt>
                <c:pt idx="959">
                  <c:v>16.5966796875</c:v>
                </c:pt>
                <c:pt idx="960">
                  <c:v>16.6123046875</c:v>
                </c:pt>
                <c:pt idx="961">
                  <c:v>16.62890625</c:v>
                </c:pt>
                <c:pt idx="962">
                  <c:v>16.64453125</c:v>
                </c:pt>
                <c:pt idx="963">
                  <c:v>16.66015625</c:v>
                </c:pt>
                <c:pt idx="964">
                  <c:v>16.67578125</c:v>
                </c:pt>
                <c:pt idx="965">
                  <c:v>16.6923828125</c:v>
                </c:pt>
                <c:pt idx="966">
                  <c:v>16.7080078125</c:v>
                </c:pt>
                <c:pt idx="967">
                  <c:v>16.72363281249998</c:v>
                </c:pt>
                <c:pt idx="968">
                  <c:v>16.7392578125</c:v>
                </c:pt>
                <c:pt idx="969">
                  <c:v>16.755859375</c:v>
                </c:pt>
                <c:pt idx="970">
                  <c:v>16.771484375</c:v>
                </c:pt>
                <c:pt idx="971">
                  <c:v>16.787109375</c:v>
                </c:pt>
                <c:pt idx="972">
                  <c:v>16.802734375</c:v>
                </c:pt>
                <c:pt idx="973">
                  <c:v>16.8193359375</c:v>
                </c:pt>
                <c:pt idx="974">
                  <c:v>16.8349609375</c:v>
                </c:pt>
                <c:pt idx="975">
                  <c:v>16.8505859375</c:v>
                </c:pt>
                <c:pt idx="976">
                  <c:v>16.8662109375</c:v>
                </c:pt>
                <c:pt idx="977">
                  <c:v>16.8828125</c:v>
                </c:pt>
                <c:pt idx="978">
                  <c:v>16.8984375</c:v>
                </c:pt>
                <c:pt idx="979">
                  <c:v>16.9140625</c:v>
                </c:pt>
                <c:pt idx="980">
                  <c:v>16.9296875</c:v>
                </c:pt>
                <c:pt idx="981">
                  <c:v>16.9462890625</c:v>
                </c:pt>
                <c:pt idx="982">
                  <c:v>16.9619140625</c:v>
                </c:pt>
                <c:pt idx="983">
                  <c:v>16.9775390625</c:v>
                </c:pt>
                <c:pt idx="984">
                  <c:v>16.9931640625</c:v>
                </c:pt>
                <c:pt idx="985">
                  <c:v>17.009765625</c:v>
                </c:pt>
                <c:pt idx="986">
                  <c:v>17.025390625</c:v>
                </c:pt>
                <c:pt idx="987">
                  <c:v>17.041015625</c:v>
                </c:pt>
                <c:pt idx="988">
                  <c:v>17.056640625</c:v>
                </c:pt>
                <c:pt idx="989">
                  <c:v>17.0732421875</c:v>
                </c:pt>
                <c:pt idx="990">
                  <c:v>17.0888671875</c:v>
                </c:pt>
                <c:pt idx="991">
                  <c:v>17.1044921875</c:v>
                </c:pt>
                <c:pt idx="992">
                  <c:v>17.1201171875</c:v>
                </c:pt>
                <c:pt idx="993">
                  <c:v>17.13671875</c:v>
                </c:pt>
                <c:pt idx="994">
                  <c:v>17.15234375</c:v>
                </c:pt>
                <c:pt idx="995">
                  <c:v>17.16796875</c:v>
                </c:pt>
                <c:pt idx="996">
                  <c:v>17.18359375</c:v>
                </c:pt>
                <c:pt idx="997">
                  <c:v>17.2001953125</c:v>
                </c:pt>
                <c:pt idx="998">
                  <c:v>17.2158203125</c:v>
                </c:pt>
                <c:pt idx="999">
                  <c:v>17.2314453125</c:v>
                </c:pt>
              </c:numCache>
            </c:numRef>
          </c:val>
          <c:smooth val="0"/>
        </c:ser>
        <c:ser>
          <c:idx val="10"/>
          <c:order val="10"/>
          <c:tx>
            <c:strRef>
              <c:f>Kilobytes!$L$1</c:f>
              <c:strCache>
                <c:ptCount val="1"/>
                <c:pt idx="0">
                  <c:v>11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Kilobytes!$L$2:$L$1001</c:f>
              <c:numCache>
                <c:formatCode>0.0</c:formatCode>
                <c:ptCount val="1000"/>
                <c:pt idx="0">
                  <c:v>1.3701171875</c:v>
                </c:pt>
                <c:pt idx="1">
                  <c:v>1.3857421875</c:v>
                </c:pt>
                <c:pt idx="2">
                  <c:v>1.40234375</c:v>
                </c:pt>
                <c:pt idx="3">
                  <c:v>1.421875</c:v>
                </c:pt>
                <c:pt idx="4">
                  <c:v>1.4375</c:v>
                </c:pt>
                <c:pt idx="5">
                  <c:v>1.4541015625</c:v>
                </c:pt>
                <c:pt idx="6">
                  <c:v>1.4736328125</c:v>
                </c:pt>
                <c:pt idx="7">
                  <c:v>1.4892578125</c:v>
                </c:pt>
                <c:pt idx="8">
                  <c:v>1.5048828125</c:v>
                </c:pt>
                <c:pt idx="9">
                  <c:v>1.529296875</c:v>
                </c:pt>
                <c:pt idx="10">
                  <c:v>1.548828125</c:v>
                </c:pt>
                <c:pt idx="11">
                  <c:v>1.564453125</c:v>
                </c:pt>
                <c:pt idx="12">
                  <c:v>1.5810546875</c:v>
                </c:pt>
                <c:pt idx="13">
                  <c:v>1.6005859375</c:v>
                </c:pt>
                <c:pt idx="14">
                  <c:v>1.6162109375</c:v>
                </c:pt>
                <c:pt idx="15">
                  <c:v>1.6318359375</c:v>
                </c:pt>
                <c:pt idx="16">
                  <c:v>1.65234375</c:v>
                </c:pt>
                <c:pt idx="17">
                  <c:v>1.66796875</c:v>
                </c:pt>
                <c:pt idx="18">
                  <c:v>1.6875</c:v>
                </c:pt>
                <c:pt idx="19">
                  <c:v>1.7080078125</c:v>
                </c:pt>
                <c:pt idx="20">
                  <c:v>1.7236328125</c:v>
                </c:pt>
                <c:pt idx="21">
                  <c:v>1.7392578125</c:v>
                </c:pt>
                <c:pt idx="22">
                  <c:v>1.7587890625</c:v>
                </c:pt>
                <c:pt idx="23">
                  <c:v>1.775390625</c:v>
                </c:pt>
                <c:pt idx="24">
                  <c:v>1.791015625</c:v>
                </c:pt>
                <c:pt idx="25">
                  <c:v>1.810546875</c:v>
                </c:pt>
                <c:pt idx="26">
                  <c:v>1.826171875</c:v>
                </c:pt>
                <c:pt idx="27">
                  <c:v>1.8427734375</c:v>
                </c:pt>
                <c:pt idx="28">
                  <c:v>1.8623046875</c:v>
                </c:pt>
                <c:pt idx="29">
                  <c:v>1.8779296875</c:v>
                </c:pt>
                <c:pt idx="30">
                  <c:v>1.8935546875</c:v>
                </c:pt>
                <c:pt idx="31">
                  <c:v>1.9140625</c:v>
                </c:pt>
                <c:pt idx="32">
                  <c:v>1.9296875</c:v>
                </c:pt>
                <c:pt idx="33">
                  <c:v>1.9453125</c:v>
                </c:pt>
                <c:pt idx="34">
                  <c:v>1.9658203125</c:v>
                </c:pt>
                <c:pt idx="35">
                  <c:v>1.9814453125</c:v>
                </c:pt>
                <c:pt idx="36">
                  <c:v>1.9970703125</c:v>
                </c:pt>
                <c:pt idx="37">
                  <c:v>2.0166015625</c:v>
                </c:pt>
                <c:pt idx="38">
                  <c:v>2.033203125</c:v>
                </c:pt>
                <c:pt idx="39">
                  <c:v>2.048828125</c:v>
                </c:pt>
                <c:pt idx="40">
                  <c:v>2.068359375</c:v>
                </c:pt>
                <c:pt idx="41">
                  <c:v>2.083984375</c:v>
                </c:pt>
                <c:pt idx="42">
                  <c:v>2.1005859375</c:v>
                </c:pt>
                <c:pt idx="43">
                  <c:v>2.1201171875</c:v>
                </c:pt>
                <c:pt idx="44">
                  <c:v>2.1357421875</c:v>
                </c:pt>
                <c:pt idx="45">
                  <c:v>2.15234375</c:v>
                </c:pt>
                <c:pt idx="46">
                  <c:v>2.171875</c:v>
                </c:pt>
                <c:pt idx="47">
                  <c:v>2.1875</c:v>
                </c:pt>
                <c:pt idx="48">
                  <c:v>2.203125</c:v>
                </c:pt>
                <c:pt idx="49">
                  <c:v>2.2236328125</c:v>
                </c:pt>
                <c:pt idx="50">
                  <c:v>2.2392578125</c:v>
                </c:pt>
                <c:pt idx="51">
                  <c:v>2.2548828125</c:v>
                </c:pt>
                <c:pt idx="52">
                  <c:v>2.2744140625</c:v>
                </c:pt>
                <c:pt idx="53">
                  <c:v>2.291015625</c:v>
                </c:pt>
                <c:pt idx="54">
                  <c:v>2.306640624999996</c:v>
                </c:pt>
                <c:pt idx="55">
                  <c:v>2.326171875</c:v>
                </c:pt>
                <c:pt idx="56">
                  <c:v>2.3427734375</c:v>
                </c:pt>
                <c:pt idx="57">
                  <c:v>2.358398437499999</c:v>
                </c:pt>
                <c:pt idx="58">
                  <c:v>2.3779296875</c:v>
                </c:pt>
                <c:pt idx="59">
                  <c:v>2.3935546875</c:v>
                </c:pt>
                <c:pt idx="60">
                  <c:v>2.41015625</c:v>
                </c:pt>
                <c:pt idx="61">
                  <c:v>2.4296875</c:v>
                </c:pt>
                <c:pt idx="62">
                  <c:v>2.4453125</c:v>
                </c:pt>
                <c:pt idx="63">
                  <c:v>2.4609375</c:v>
                </c:pt>
                <c:pt idx="64">
                  <c:v>2.4814453125</c:v>
                </c:pt>
                <c:pt idx="65">
                  <c:v>2.4970703125</c:v>
                </c:pt>
                <c:pt idx="66">
                  <c:v>2.5126953125</c:v>
                </c:pt>
                <c:pt idx="67">
                  <c:v>2.533203125</c:v>
                </c:pt>
                <c:pt idx="68">
                  <c:v>2.548828125</c:v>
                </c:pt>
                <c:pt idx="69">
                  <c:v>2.564453125</c:v>
                </c:pt>
                <c:pt idx="70">
                  <c:v>2.583984375</c:v>
                </c:pt>
                <c:pt idx="71">
                  <c:v>2.6005859375</c:v>
                </c:pt>
                <c:pt idx="72">
                  <c:v>2.616210937499999</c:v>
                </c:pt>
                <c:pt idx="73">
                  <c:v>2.635742187499999</c:v>
                </c:pt>
                <c:pt idx="74">
                  <c:v>2.6513671875</c:v>
                </c:pt>
                <c:pt idx="75">
                  <c:v>2.66796875</c:v>
                </c:pt>
                <c:pt idx="76">
                  <c:v>2.6875</c:v>
                </c:pt>
                <c:pt idx="77">
                  <c:v>2.703125</c:v>
                </c:pt>
                <c:pt idx="78">
                  <c:v>2.71875</c:v>
                </c:pt>
                <c:pt idx="79">
                  <c:v>2.7392578125</c:v>
                </c:pt>
                <c:pt idx="80">
                  <c:v>2.7548828125</c:v>
                </c:pt>
                <c:pt idx="81">
                  <c:v>2.7705078125</c:v>
                </c:pt>
                <c:pt idx="82">
                  <c:v>2.791015624999999</c:v>
                </c:pt>
                <c:pt idx="83">
                  <c:v>2.806640624999996</c:v>
                </c:pt>
                <c:pt idx="84">
                  <c:v>2.822265624999996</c:v>
                </c:pt>
                <c:pt idx="85">
                  <c:v>2.841796875</c:v>
                </c:pt>
                <c:pt idx="86">
                  <c:v>2.858398437499999</c:v>
                </c:pt>
                <c:pt idx="87">
                  <c:v>2.8740234375</c:v>
                </c:pt>
                <c:pt idx="88">
                  <c:v>2.8935546875</c:v>
                </c:pt>
                <c:pt idx="89">
                  <c:v>2.9091796875</c:v>
                </c:pt>
                <c:pt idx="90">
                  <c:v>2.92578125</c:v>
                </c:pt>
                <c:pt idx="91">
                  <c:v>2.9453125</c:v>
                </c:pt>
                <c:pt idx="92">
                  <c:v>2.9609375</c:v>
                </c:pt>
                <c:pt idx="93">
                  <c:v>2.9775390625</c:v>
                </c:pt>
                <c:pt idx="94">
                  <c:v>2.9970703125</c:v>
                </c:pt>
                <c:pt idx="95">
                  <c:v>3.0126953125</c:v>
                </c:pt>
                <c:pt idx="96">
                  <c:v>3.0283203125</c:v>
                </c:pt>
                <c:pt idx="97">
                  <c:v>3.048828125</c:v>
                </c:pt>
                <c:pt idx="98">
                  <c:v>3.064453125</c:v>
                </c:pt>
                <c:pt idx="99">
                  <c:v>3.080078125</c:v>
                </c:pt>
                <c:pt idx="100">
                  <c:v>3.099609375</c:v>
                </c:pt>
                <c:pt idx="101">
                  <c:v>3.1162109375</c:v>
                </c:pt>
                <c:pt idx="102">
                  <c:v>3.1318359375</c:v>
                </c:pt>
                <c:pt idx="103">
                  <c:v>3.1513671875</c:v>
                </c:pt>
                <c:pt idx="104">
                  <c:v>3.16796875</c:v>
                </c:pt>
                <c:pt idx="105">
                  <c:v>3.18359375</c:v>
                </c:pt>
                <c:pt idx="106">
                  <c:v>3.203125</c:v>
                </c:pt>
                <c:pt idx="107">
                  <c:v>3.21875</c:v>
                </c:pt>
                <c:pt idx="108">
                  <c:v>3.2353515625</c:v>
                </c:pt>
                <c:pt idx="109">
                  <c:v>3.2548828125</c:v>
                </c:pt>
                <c:pt idx="110">
                  <c:v>3.2705078125</c:v>
                </c:pt>
                <c:pt idx="111">
                  <c:v>3.2861328125</c:v>
                </c:pt>
                <c:pt idx="112">
                  <c:v>3.306640624999996</c:v>
                </c:pt>
                <c:pt idx="113">
                  <c:v>3.322265624999996</c:v>
                </c:pt>
                <c:pt idx="114">
                  <c:v>3.337890625</c:v>
                </c:pt>
                <c:pt idx="115">
                  <c:v>3.358398437499999</c:v>
                </c:pt>
                <c:pt idx="116">
                  <c:v>3.3740234375</c:v>
                </c:pt>
                <c:pt idx="117">
                  <c:v>3.389648437499994</c:v>
                </c:pt>
                <c:pt idx="118">
                  <c:v>3.4091796875</c:v>
                </c:pt>
                <c:pt idx="119">
                  <c:v>3.42578125</c:v>
                </c:pt>
                <c:pt idx="120">
                  <c:v>3.44140625</c:v>
                </c:pt>
                <c:pt idx="121">
                  <c:v>3.4609375</c:v>
                </c:pt>
                <c:pt idx="122">
                  <c:v>3.4765625</c:v>
                </c:pt>
                <c:pt idx="123">
                  <c:v>3.4931640625</c:v>
                </c:pt>
                <c:pt idx="124">
                  <c:v>3.5126953125</c:v>
                </c:pt>
                <c:pt idx="125">
                  <c:v>3.5283203125</c:v>
                </c:pt>
                <c:pt idx="126">
                  <c:v>3.5439453125</c:v>
                </c:pt>
                <c:pt idx="127">
                  <c:v>3.564453125</c:v>
                </c:pt>
                <c:pt idx="128">
                  <c:v>3.580078125</c:v>
                </c:pt>
                <c:pt idx="129">
                  <c:v>3.595703125</c:v>
                </c:pt>
                <c:pt idx="130">
                  <c:v>3.616210937499999</c:v>
                </c:pt>
                <c:pt idx="131">
                  <c:v>3.631835937499999</c:v>
                </c:pt>
                <c:pt idx="132">
                  <c:v>3.6474609375</c:v>
                </c:pt>
                <c:pt idx="133">
                  <c:v>3.6669921875</c:v>
                </c:pt>
                <c:pt idx="134">
                  <c:v>3.68359375</c:v>
                </c:pt>
                <c:pt idx="135">
                  <c:v>3.69921875</c:v>
                </c:pt>
                <c:pt idx="136">
                  <c:v>3.71875</c:v>
                </c:pt>
                <c:pt idx="137">
                  <c:v>3.734375</c:v>
                </c:pt>
                <c:pt idx="138">
                  <c:v>3.7509765625</c:v>
                </c:pt>
                <c:pt idx="139">
                  <c:v>3.7705078125</c:v>
                </c:pt>
                <c:pt idx="140">
                  <c:v>3.7861328125</c:v>
                </c:pt>
                <c:pt idx="141">
                  <c:v>3.802734375</c:v>
                </c:pt>
                <c:pt idx="142">
                  <c:v>3.822265624999996</c:v>
                </c:pt>
                <c:pt idx="143">
                  <c:v>3.837890625</c:v>
                </c:pt>
                <c:pt idx="144">
                  <c:v>3.853515625</c:v>
                </c:pt>
                <c:pt idx="145">
                  <c:v>3.8740234375</c:v>
                </c:pt>
                <c:pt idx="146">
                  <c:v>3.889648437499994</c:v>
                </c:pt>
                <c:pt idx="147">
                  <c:v>3.9052734375</c:v>
                </c:pt>
                <c:pt idx="148">
                  <c:v>3.9248046875</c:v>
                </c:pt>
                <c:pt idx="149">
                  <c:v>3.94140625</c:v>
                </c:pt>
                <c:pt idx="150">
                  <c:v>3.95703125</c:v>
                </c:pt>
                <c:pt idx="151">
                  <c:v>3.9765625</c:v>
                </c:pt>
                <c:pt idx="152">
                  <c:v>3.9931640625</c:v>
                </c:pt>
                <c:pt idx="153">
                  <c:v>4.0087890625</c:v>
                </c:pt>
                <c:pt idx="154">
                  <c:v>4.0283203125</c:v>
                </c:pt>
                <c:pt idx="155">
                  <c:v>4.0439453125</c:v>
                </c:pt>
                <c:pt idx="156">
                  <c:v>4.060546874999993</c:v>
                </c:pt>
                <c:pt idx="157">
                  <c:v>4.080078125</c:v>
                </c:pt>
                <c:pt idx="158">
                  <c:v>4.095703125</c:v>
                </c:pt>
                <c:pt idx="159">
                  <c:v>4.111328125</c:v>
                </c:pt>
                <c:pt idx="160">
                  <c:v>4.131835937499993</c:v>
                </c:pt>
                <c:pt idx="161">
                  <c:v>4.147460937499993</c:v>
                </c:pt>
                <c:pt idx="162">
                  <c:v>4.163085937499987</c:v>
                </c:pt>
                <c:pt idx="163">
                  <c:v>4.18359375</c:v>
                </c:pt>
                <c:pt idx="164">
                  <c:v>4.19921875</c:v>
                </c:pt>
                <c:pt idx="165">
                  <c:v>4.21484375</c:v>
                </c:pt>
                <c:pt idx="166">
                  <c:v>4.234375</c:v>
                </c:pt>
                <c:pt idx="167">
                  <c:v>4.250976562499993</c:v>
                </c:pt>
                <c:pt idx="168">
                  <c:v>4.2666015625</c:v>
                </c:pt>
                <c:pt idx="169">
                  <c:v>4.2861328125</c:v>
                </c:pt>
                <c:pt idx="170">
                  <c:v>4.3017578125</c:v>
                </c:pt>
                <c:pt idx="171">
                  <c:v>4.318359375</c:v>
                </c:pt>
                <c:pt idx="172">
                  <c:v>4.337890625</c:v>
                </c:pt>
                <c:pt idx="173">
                  <c:v>4.353515624999993</c:v>
                </c:pt>
                <c:pt idx="174">
                  <c:v>4.369140625</c:v>
                </c:pt>
                <c:pt idx="175">
                  <c:v>4.3896484375</c:v>
                </c:pt>
                <c:pt idx="176">
                  <c:v>4.4052734375</c:v>
                </c:pt>
                <c:pt idx="177">
                  <c:v>4.4208984375</c:v>
                </c:pt>
                <c:pt idx="178">
                  <c:v>4.44140625</c:v>
                </c:pt>
                <c:pt idx="179">
                  <c:v>4.457031249999993</c:v>
                </c:pt>
                <c:pt idx="180">
                  <c:v>4.47265625</c:v>
                </c:pt>
                <c:pt idx="181">
                  <c:v>4.492187499999996</c:v>
                </c:pt>
                <c:pt idx="182">
                  <c:v>4.5087890625</c:v>
                </c:pt>
                <c:pt idx="183">
                  <c:v>4.524414062499987</c:v>
                </c:pt>
                <c:pt idx="184">
                  <c:v>4.5439453125</c:v>
                </c:pt>
                <c:pt idx="185">
                  <c:v>4.5595703125</c:v>
                </c:pt>
                <c:pt idx="186">
                  <c:v>4.576171875</c:v>
                </c:pt>
                <c:pt idx="187">
                  <c:v>4.595703125</c:v>
                </c:pt>
                <c:pt idx="188">
                  <c:v>4.611328125</c:v>
                </c:pt>
                <c:pt idx="189">
                  <c:v>4.627929687499991</c:v>
                </c:pt>
                <c:pt idx="190">
                  <c:v>4.647460937499991</c:v>
                </c:pt>
                <c:pt idx="191">
                  <c:v>4.663085937499985</c:v>
                </c:pt>
                <c:pt idx="192">
                  <c:v>4.678710937499991</c:v>
                </c:pt>
                <c:pt idx="193">
                  <c:v>4.69921875</c:v>
                </c:pt>
                <c:pt idx="194">
                  <c:v>4.71484375</c:v>
                </c:pt>
                <c:pt idx="195">
                  <c:v>4.73046875</c:v>
                </c:pt>
                <c:pt idx="196">
                  <c:v>4.75</c:v>
                </c:pt>
                <c:pt idx="197">
                  <c:v>4.7666015625</c:v>
                </c:pt>
                <c:pt idx="198">
                  <c:v>4.7822265625</c:v>
                </c:pt>
                <c:pt idx="199">
                  <c:v>4.8017578125</c:v>
                </c:pt>
                <c:pt idx="200">
                  <c:v>4.818359375</c:v>
                </c:pt>
                <c:pt idx="201">
                  <c:v>4.833984374999993</c:v>
                </c:pt>
                <c:pt idx="202">
                  <c:v>4.853515624999993</c:v>
                </c:pt>
                <c:pt idx="203">
                  <c:v>4.869140625</c:v>
                </c:pt>
                <c:pt idx="204">
                  <c:v>4.8857421875</c:v>
                </c:pt>
                <c:pt idx="205">
                  <c:v>4.9052734375</c:v>
                </c:pt>
                <c:pt idx="206">
                  <c:v>4.9208984375</c:v>
                </c:pt>
                <c:pt idx="207">
                  <c:v>4.9365234375</c:v>
                </c:pt>
                <c:pt idx="208">
                  <c:v>4.957031249999993</c:v>
                </c:pt>
                <c:pt idx="209">
                  <c:v>4.97265625</c:v>
                </c:pt>
                <c:pt idx="210">
                  <c:v>4.98828125</c:v>
                </c:pt>
                <c:pt idx="211">
                  <c:v>5.0087890625</c:v>
                </c:pt>
                <c:pt idx="212">
                  <c:v>5.024414062499987</c:v>
                </c:pt>
                <c:pt idx="213">
                  <c:v>5.0400390625</c:v>
                </c:pt>
                <c:pt idx="214">
                  <c:v>5.0595703125</c:v>
                </c:pt>
                <c:pt idx="215">
                  <c:v>5.076171875</c:v>
                </c:pt>
                <c:pt idx="216">
                  <c:v>5.091796875</c:v>
                </c:pt>
                <c:pt idx="217">
                  <c:v>5.111328125</c:v>
                </c:pt>
                <c:pt idx="218">
                  <c:v>5.126953125</c:v>
                </c:pt>
                <c:pt idx="219">
                  <c:v>5.143554687499993</c:v>
                </c:pt>
                <c:pt idx="220">
                  <c:v>5.163085937499987</c:v>
                </c:pt>
                <c:pt idx="221">
                  <c:v>5.178710937499993</c:v>
                </c:pt>
                <c:pt idx="222">
                  <c:v>5.194335937499987</c:v>
                </c:pt>
                <c:pt idx="223">
                  <c:v>5.21484375</c:v>
                </c:pt>
                <c:pt idx="224">
                  <c:v>5.23046875</c:v>
                </c:pt>
                <c:pt idx="225">
                  <c:v>5.24609375</c:v>
                </c:pt>
                <c:pt idx="226">
                  <c:v>5.2666015625</c:v>
                </c:pt>
                <c:pt idx="227">
                  <c:v>5.2822265625</c:v>
                </c:pt>
                <c:pt idx="228">
                  <c:v>5.297851562499993</c:v>
                </c:pt>
                <c:pt idx="229">
                  <c:v>5.317382812499993</c:v>
                </c:pt>
                <c:pt idx="230">
                  <c:v>5.333984374999993</c:v>
                </c:pt>
                <c:pt idx="231">
                  <c:v>5.349609375</c:v>
                </c:pt>
                <c:pt idx="232">
                  <c:v>5.369140625</c:v>
                </c:pt>
                <c:pt idx="233">
                  <c:v>5.384765625</c:v>
                </c:pt>
                <c:pt idx="234">
                  <c:v>5.4013671875</c:v>
                </c:pt>
                <c:pt idx="235">
                  <c:v>5.4208984375</c:v>
                </c:pt>
                <c:pt idx="236">
                  <c:v>5.4365234375</c:v>
                </c:pt>
                <c:pt idx="237">
                  <c:v>5.453125</c:v>
                </c:pt>
                <c:pt idx="238">
                  <c:v>5.47265625</c:v>
                </c:pt>
                <c:pt idx="239">
                  <c:v>5.48828125</c:v>
                </c:pt>
                <c:pt idx="240">
                  <c:v>5.503906249999993</c:v>
                </c:pt>
                <c:pt idx="241">
                  <c:v>5.524414062499987</c:v>
                </c:pt>
                <c:pt idx="242">
                  <c:v>5.5400390625</c:v>
                </c:pt>
                <c:pt idx="243">
                  <c:v>5.5556640625</c:v>
                </c:pt>
                <c:pt idx="244">
                  <c:v>5.5751953125</c:v>
                </c:pt>
                <c:pt idx="245">
                  <c:v>5.591796875</c:v>
                </c:pt>
                <c:pt idx="246">
                  <c:v>5.607421874999991</c:v>
                </c:pt>
                <c:pt idx="247">
                  <c:v>5.626953125</c:v>
                </c:pt>
                <c:pt idx="248">
                  <c:v>5.643554687499991</c:v>
                </c:pt>
                <c:pt idx="249">
                  <c:v>5.6591796875</c:v>
                </c:pt>
                <c:pt idx="250">
                  <c:v>5.678710937499991</c:v>
                </c:pt>
                <c:pt idx="251">
                  <c:v>5.694335937499985</c:v>
                </c:pt>
                <c:pt idx="252">
                  <c:v>5.710937499999995</c:v>
                </c:pt>
                <c:pt idx="253">
                  <c:v>5.73046875</c:v>
                </c:pt>
                <c:pt idx="254">
                  <c:v>5.74609375</c:v>
                </c:pt>
                <c:pt idx="255">
                  <c:v>5.76171875</c:v>
                </c:pt>
                <c:pt idx="256">
                  <c:v>5.7822265625</c:v>
                </c:pt>
                <c:pt idx="257">
                  <c:v>5.797851562499991</c:v>
                </c:pt>
                <c:pt idx="258">
                  <c:v>5.813476562499993</c:v>
                </c:pt>
                <c:pt idx="259">
                  <c:v>5.833984374999993</c:v>
                </c:pt>
                <c:pt idx="260">
                  <c:v>5.849609375</c:v>
                </c:pt>
                <c:pt idx="261">
                  <c:v>5.865234374999993</c:v>
                </c:pt>
                <c:pt idx="262">
                  <c:v>5.884765625</c:v>
                </c:pt>
                <c:pt idx="263">
                  <c:v>5.9013671875</c:v>
                </c:pt>
                <c:pt idx="264">
                  <c:v>5.9169921875</c:v>
                </c:pt>
                <c:pt idx="265">
                  <c:v>5.9365234375</c:v>
                </c:pt>
                <c:pt idx="266">
                  <c:v>5.9521484375</c:v>
                </c:pt>
                <c:pt idx="267">
                  <c:v>5.96875</c:v>
                </c:pt>
                <c:pt idx="268">
                  <c:v>5.98828125</c:v>
                </c:pt>
                <c:pt idx="269">
                  <c:v>6.003906249999993</c:v>
                </c:pt>
                <c:pt idx="270">
                  <c:v>6.019531249999993</c:v>
                </c:pt>
                <c:pt idx="271">
                  <c:v>6.0400390625</c:v>
                </c:pt>
                <c:pt idx="272">
                  <c:v>6.0556640625</c:v>
                </c:pt>
                <c:pt idx="273">
                  <c:v>6.0712890625</c:v>
                </c:pt>
                <c:pt idx="274">
                  <c:v>6.091796875</c:v>
                </c:pt>
                <c:pt idx="275">
                  <c:v>6.107421874999993</c:v>
                </c:pt>
                <c:pt idx="276">
                  <c:v>6.123046874999993</c:v>
                </c:pt>
                <c:pt idx="277">
                  <c:v>6.142578125</c:v>
                </c:pt>
                <c:pt idx="278">
                  <c:v>6.1591796875</c:v>
                </c:pt>
                <c:pt idx="279">
                  <c:v>6.174804687499993</c:v>
                </c:pt>
                <c:pt idx="280">
                  <c:v>6.194335937499987</c:v>
                </c:pt>
                <c:pt idx="281">
                  <c:v>6.2099609375</c:v>
                </c:pt>
                <c:pt idx="282">
                  <c:v>6.2265625</c:v>
                </c:pt>
                <c:pt idx="283">
                  <c:v>6.24609375</c:v>
                </c:pt>
                <c:pt idx="284">
                  <c:v>6.26171875</c:v>
                </c:pt>
                <c:pt idx="285">
                  <c:v>6.2783203125</c:v>
                </c:pt>
                <c:pt idx="286">
                  <c:v>6.297851562499993</c:v>
                </c:pt>
                <c:pt idx="287">
                  <c:v>6.313476562499993</c:v>
                </c:pt>
                <c:pt idx="288">
                  <c:v>6.329101562499993</c:v>
                </c:pt>
                <c:pt idx="289">
                  <c:v>6.349609375</c:v>
                </c:pt>
                <c:pt idx="290">
                  <c:v>6.365234374999993</c:v>
                </c:pt>
                <c:pt idx="291">
                  <c:v>6.380859375</c:v>
                </c:pt>
                <c:pt idx="292">
                  <c:v>6.400390625</c:v>
                </c:pt>
                <c:pt idx="293">
                  <c:v>6.4169921875</c:v>
                </c:pt>
                <c:pt idx="294">
                  <c:v>6.4326171875</c:v>
                </c:pt>
                <c:pt idx="295">
                  <c:v>6.4521484375</c:v>
                </c:pt>
                <c:pt idx="296">
                  <c:v>6.46875</c:v>
                </c:pt>
                <c:pt idx="297">
                  <c:v>6.484375</c:v>
                </c:pt>
                <c:pt idx="298">
                  <c:v>6.503906249999993</c:v>
                </c:pt>
                <c:pt idx="299">
                  <c:v>6.519531249999993</c:v>
                </c:pt>
                <c:pt idx="300">
                  <c:v>6.5361328125</c:v>
                </c:pt>
                <c:pt idx="301">
                  <c:v>6.5556640625</c:v>
                </c:pt>
                <c:pt idx="302">
                  <c:v>6.5712890625</c:v>
                </c:pt>
                <c:pt idx="303">
                  <c:v>6.586914062499993</c:v>
                </c:pt>
                <c:pt idx="304">
                  <c:v>6.607421874999991</c:v>
                </c:pt>
                <c:pt idx="305">
                  <c:v>6.623046874999991</c:v>
                </c:pt>
                <c:pt idx="306">
                  <c:v>6.638671875</c:v>
                </c:pt>
                <c:pt idx="307">
                  <c:v>6.6591796875</c:v>
                </c:pt>
                <c:pt idx="308">
                  <c:v>6.674804687499991</c:v>
                </c:pt>
                <c:pt idx="309">
                  <c:v>6.6904296875</c:v>
                </c:pt>
                <c:pt idx="310">
                  <c:v>6.7099609375</c:v>
                </c:pt>
                <c:pt idx="311">
                  <c:v>6.7265625</c:v>
                </c:pt>
                <c:pt idx="312">
                  <c:v>6.742187499999995</c:v>
                </c:pt>
                <c:pt idx="313">
                  <c:v>6.76171875</c:v>
                </c:pt>
                <c:pt idx="314">
                  <c:v>6.77734375</c:v>
                </c:pt>
                <c:pt idx="315">
                  <c:v>6.7939453125</c:v>
                </c:pt>
                <c:pt idx="316">
                  <c:v>6.813476562499993</c:v>
                </c:pt>
                <c:pt idx="317">
                  <c:v>6.829101562499993</c:v>
                </c:pt>
                <c:pt idx="318">
                  <c:v>6.844726562499993</c:v>
                </c:pt>
                <c:pt idx="319">
                  <c:v>6.865234374999993</c:v>
                </c:pt>
                <c:pt idx="320">
                  <c:v>6.880859375</c:v>
                </c:pt>
                <c:pt idx="321">
                  <c:v>6.896484374999991</c:v>
                </c:pt>
                <c:pt idx="322">
                  <c:v>6.9169921875</c:v>
                </c:pt>
                <c:pt idx="323">
                  <c:v>6.9326171875</c:v>
                </c:pt>
                <c:pt idx="324">
                  <c:v>6.9482421875</c:v>
                </c:pt>
                <c:pt idx="325">
                  <c:v>6.9677734375</c:v>
                </c:pt>
                <c:pt idx="326">
                  <c:v>6.984375</c:v>
                </c:pt>
                <c:pt idx="327">
                  <c:v>7.0</c:v>
                </c:pt>
                <c:pt idx="328">
                  <c:v>7.019531249999993</c:v>
                </c:pt>
                <c:pt idx="329">
                  <c:v>7.035156249999993</c:v>
                </c:pt>
                <c:pt idx="330">
                  <c:v>7.0517578125</c:v>
                </c:pt>
                <c:pt idx="331">
                  <c:v>7.0712890625</c:v>
                </c:pt>
                <c:pt idx="332">
                  <c:v>7.086914062499993</c:v>
                </c:pt>
                <c:pt idx="333">
                  <c:v>7.103515624999993</c:v>
                </c:pt>
                <c:pt idx="334">
                  <c:v>7.123046874999993</c:v>
                </c:pt>
                <c:pt idx="335">
                  <c:v>7.138671875</c:v>
                </c:pt>
                <c:pt idx="336">
                  <c:v>7.154296874999993</c:v>
                </c:pt>
                <c:pt idx="337">
                  <c:v>7.174804687499993</c:v>
                </c:pt>
                <c:pt idx="338">
                  <c:v>7.1904296875</c:v>
                </c:pt>
                <c:pt idx="339">
                  <c:v>7.2060546875</c:v>
                </c:pt>
                <c:pt idx="340">
                  <c:v>7.225585937499987</c:v>
                </c:pt>
                <c:pt idx="341">
                  <c:v>7.242187499999996</c:v>
                </c:pt>
                <c:pt idx="342">
                  <c:v>7.257812499999996</c:v>
                </c:pt>
                <c:pt idx="343">
                  <c:v>7.27734375</c:v>
                </c:pt>
                <c:pt idx="344">
                  <c:v>7.2939453125</c:v>
                </c:pt>
                <c:pt idx="345">
                  <c:v>7.3095703125</c:v>
                </c:pt>
                <c:pt idx="346">
                  <c:v>7.329101562499993</c:v>
                </c:pt>
                <c:pt idx="347">
                  <c:v>7.344726562499993</c:v>
                </c:pt>
                <c:pt idx="348">
                  <c:v>7.361328125</c:v>
                </c:pt>
                <c:pt idx="349">
                  <c:v>7.380859375</c:v>
                </c:pt>
                <c:pt idx="350">
                  <c:v>7.396484374999991</c:v>
                </c:pt>
                <c:pt idx="351">
                  <c:v>7.412109375</c:v>
                </c:pt>
                <c:pt idx="352">
                  <c:v>7.4326171875</c:v>
                </c:pt>
                <c:pt idx="353">
                  <c:v>7.4482421875</c:v>
                </c:pt>
                <c:pt idx="354">
                  <c:v>7.4638671875</c:v>
                </c:pt>
                <c:pt idx="355">
                  <c:v>7.484375</c:v>
                </c:pt>
                <c:pt idx="356">
                  <c:v>7.5</c:v>
                </c:pt>
                <c:pt idx="357">
                  <c:v>7.515625</c:v>
                </c:pt>
                <c:pt idx="358">
                  <c:v>7.535156249999993</c:v>
                </c:pt>
                <c:pt idx="359">
                  <c:v>7.5517578125</c:v>
                </c:pt>
                <c:pt idx="360">
                  <c:v>7.567382812499993</c:v>
                </c:pt>
                <c:pt idx="361">
                  <c:v>7.586914062499993</c:v>
                </c:pt>
                <c:pt idx="362">
                  <c:v>7.602539062499991</c:v>
                </c:pt>
                <c:pt idx="363">
                  <c:v>7.619140625</c:v>
                </c:pt>
                <c:pt idx="364">
                  <c:v>7.638671875</c:v>
                </c:pt>
                <c:pt idx="365">
                  <c:v>7.654296874999991</c:v>
                </c:pt>
                <c:pt idx="366">
                  <c:v>7.669921874999991</c:v>
                </c:pt>
                <c:pt idx="367">
                  <c:v>7.6904296875</c:v>
                </c:pt>
                <c:pt idx="368">
                  <c:v>7.7060546875</c:v>
                </c:pt>
                <c:pt idx="369">
                  <c:v>7.7216796875</c:v>
                </c:pt>
                <c:pt idx="370">
                  <c:v>7.742187499999995</c:v>
                </c:pt>
                <c:pt idx="371">
                  <c:v>7.757812499999995</c:v>
                </c:pt>
                <c:pt idx="372">
                  <c:v>7.7734375</c:v>
                </c:pt>
                <c:pt idx="373">
                  <c:v>7.79296875</c:v>
                </c:pt>
                <c:pt idx="374">
                  <c:v>7.8095703125</c:v>
                </c:pt>
                <c:pt idx="375">
                  <c:v>7.825195312499993</c:v>
                </c:pt>
                <c:pt idx="376">
                  <c:v>7.844726562499993</c:v>
                </c:pt>
                <c:pt idx="377">
                  <c:v>7.860351562499993</c:v>
                </c:pt>
                <c:pt idx="378">
                  <c:v>7.876953125</c:v>
                </c:pt>
                <c:pt idx="379">
                  <c:v>7.896484374999991</c:v>
                </c:pt>
                <c:pt idx="380">
                  <c:v>7.912109375</c:v>
                </c:pt>
                <c:pt idx="381">
                  <c:v>7.928710937499993</c:v>
                </c:pt>
                <c:pt idx="382">
                  <c:v>7.9482421875</c:v>
                </c:pt>
                <c:pt idx="383">
                  <c:v>7.9638671875</c:v>
                </c:pt>
                <c:pt idx="384">
                  <c:v>7.9794921875</c:v>
                </c:pt>
                <c:pt idx="385">
                  <c:v>8.0</c:v>
                </c:pt>
                <c:pt idx="386">
                  <c:v>8.015625</c:v>
                </c:pt>
                <c:pt idx="387">
                  <c:v>8.03125</c:v>
                </c:pt>
                <c:pt idx="388">
                  <c:v>8.05078125</c:v>
                </c:pt>
                <c:pt idx="389">
                  <c:v>8.0673828125</c:v>
                </c:pt>
                <c:pt idx="390">
                  <c:v>8.0830078125</c:v>
                </c:pt>
                <c:pt idx="391">
                  <c:v>8.1025390625</c:v>
                </c:pt>
                <c:pt idx="392">
                  <c:v>8.119140625</c:v>
                </c:pt>
                <c:pt idx="393">
                  <c:v>8.134765624999998</c:v>
                </c:pt>
                <c:pt idx="394">
                  <c:v>8.154296875</c:v>
                </c:pt>
                <c:pt idx="395">
                  <c:v>8.169921875</c:v>
                </c:pt>
                <c:pt idx="396">
                  <c:v>8.1865234375</c:v>
                </c:pt>
                <c:pt idx="397">
                  <c:v>8.2060546875</c:v>
                </c:pt>
                <c:pt idx="398">
                  <c:v>8.221679687499998</c:v>
                </c:pt>
                <c:pt idx="399">
                  <c:v>8.237304687499998</c:v>
                </c:pt>
                <c:pt idx="400">
                  <c:v>8.2578125</c:v>
                </c:pt>
                <c:pt idx="401">
                  <c:v>8.2734375</c:v>
                </c:pt>
                <c:pt idx="402">
                  <c:v>8.2890625</c:v>
                </c:pt>
                <c:pt idx="403">
                  <c:v>8.3095703125</c:v>
                </c:pt>
                <c:pt idx="404">
                  <c:v>8.3251953125</c:v>
                </c:pt>
                <c:pt idx="405">
                  <c:v>8.3408203125</c:v>
                </c:pt>
                <c:pt idx="406">
                  <c:v>8.3603515625</c:v>
                </c:pt>
                <c:pt idx="407">
                  <c:v>8.376953125</c:v>
                </c:pt>
                <c:pt idx="408">
                  <c:v>8.392578125</c:v>
                </c:pt>
                <c:pt idx="409">
                  <c:v>8.412109375</c:v>
                </c:pt>
                <c:pt idx="410">
                  <c:v>8.427734375</c:v>
                </c:pt>
                <c:pt idx="411">
                  <c:v>8.4443359375</c:v>
                </c:pt>
                <c:pt idx="412">
                  <c:v>8.4638671875</c:v>
                </c:pt>
                <c:pt idx="413">
                  <c:v>8.4794921875</c:v>
                </c:pt>
                <c:pt idx="414">
                  <c:v>8.4951171875</c:v>
                </c:pt>
                <c:pt idx="415">
                  <c:v>8.515625</c:v>
                </c:pt>
                <c:pt idx="416">
                  <c:v>8.53125</c:v>
                </c:pt>
                <c:pt idx="417">
                  <c:v>8.546875</c:v>
                </c:pt>
                <c:pt idx="418">
                  <c:v>8.5673828125</c:v>
                </c:pt>
                <c:pt idx="419">
                  <c:v>8.5830078125</c:v>
                </c:pt>
                <c:pt idx="420">
                  <c:v>8.5986328125</c:v>
                </c:pt>
                <c:pt idx="421">
                  <c:v>8.618164062499998</c:v>
                </c:pt>
                <c:pt idx="422">
                  <c:v>8.634765624999998</c:v>
                </c:pt>
                <c:pt idx="423">
                  <c:v>8.650390625</c:v>
                </c:pt>
                <c:pt idx="424">
                  <c:v>8.669921875</c:v>
                </c:pt>
                <c:pt idx="425">
                  <c:v>8.685546875</c:v>
                </c:pt>
                <c:pt idx="426">
                  <c:v>8.7021484375</c:v>
                </c:pt>
                <c:pt idx="427">
                  <c:v>8.721679687499998</c:v>
                </c:pt>
                <c:pt idx="428">
                  <c:v>8.737304687499998</c:v>
                </c:pt>
                <c:pt idx="429">
                  <c:v>8.75390625</c:v>
                </c:pt>
                <c:pt idx="430">
                  <c:v>8.7734375</c:v>
                </c:pt>
                <c:pt idx="431">
                  <c:v>8.7890625</c:v>
                </c:pt>
                <c:pt idx="432">
                  <c:v>8.8046875</c:v>
                </c:pt>
                <c:pt idx="433">
                  <c:v>8.8251953125</c:v>
                </c:pt>
                <c:pt idx="434">
                  <c:v>8.8408203125</c:v>
                </c:pt>
                <c:pt idx="435">
                  <c:v>8.8564453125</c:v>
                </c:pt>
                <c:pt idx="436">
                  <c:v>8.8759765625</c:v>
                </c:pt>
                <c:pt idx="437">
                  <c:v>8.892578125</c:v>
                </c:pt>
                <c:pt idx="438">
                  <c:v>8.908203124999998</c:v>
                </c:pt>
                <c:pt idx="439">
                  <c:v>8.927734375</c:v>
                </c:pt>
                <c:pt idx="440">
                  <c:v>8.9443359375</c:v>
                </c:pt>
                <c:pt idx="441">
                  <c:v>8.9599609375</c:v>
                </c:pt>
                <c:pt idx="442">
                  <c:v>8.9794921875</c:v>
                </c:pt>
                <c:pt idx="443">
                  <c:v>8.9951171875</c:v>
                </c:pt>
                <c:pt idx="444">
                  <c:v>9.011718749999998</c:v>
                </c:pt>
                <c:pt idx="445">
                  <c:v>9.03125</c:v>
                </c:pt>
                <c:pt idx="446">
                  <c:v>9.046875</c:v>
                </c:pt>
                <c:pt idx="447">
                  <c:v>9.0625</c:v>
                </c:pt>
                <c:pt idx="448">
                  <c:v>9.0830078125</c:v>
                </c:pt>
                <c:pt idx="449">
                  <c:v>9.0986328125</c:v>
                </c:pt>
                <c:pt idx="450">
                  <c:v>9.1142578125</c:v>
                </c:pt>
                <c:pt idx="451">
                  <c:v>9.134765624999998</c:v>
                </c:pt>
                <c:pt idx="452">
                  <c:v>9.150390625</c:v>
                </c:pt>
                <c:pt idx="453">
                  <c:v>9.166015625</c:v>
                </c:pt>
                <c:pt idx="454">
                  <c:v>9.185546875</c:v>
                </c:pt>
                <c:pt idx="455">
                  <c:v>9.2021484375</c:v>
                </c:pt>
                <c:pt idx="456">
                  <c:v>9.217773437499998</c:v>
                </c:pt>
                <c:pt idx="457">
                  <c:v>9.237304687499998</c:v>
                </c:pt>
                <c:pt idx="458">
                  <c:v>9.2529296875</c:v>
                </c:pt>
                <c:pt idx="459">
                  <c:v>9.26953125</c:v>
                </c:pt>
                <c:pt idx="460">
                  <c:v>9.2890625</c:v>
                </c:pt>
                <c:pt idx="461">
                  <c:v>9.3046875</c:v>
                </c:pt>
                <c:pt idx="462">
                  <c:v>9.3203125</c:v>
                </c:pt>
                <c:pt idx="463">
                  <c:v>9.3408203125</c:v>
                </c:pt>
                <c:pt idx="464">
                  <c:v>9.3564453125</c:v>
                </c:pt>
                <c:pt idx="465">
                  <c:v>9.3720703125</c:v>
                </c:pt>
                <c:pt idx="466">
                  <c:v>9.392578125</c:v>
                </c:pt>
                <c:pt idx="467">
                  <c:v>9.408203124999998</c:v>
                </c:pt>
                <c:pt idx="468">
                  <c:v>9.423828124999998</c:v>
                </c:pt>
                <c:pt idx="469">
                  <c:v>9.443359375</c:v>
                </c:pt>
                <c:pt idx="470">
                  <c:v>9.4599609375</c:v>
                </c:pt>
                <c:pt idx="471">
                  <c:v>9.4755859375</c:v>
                </c:pt>
                <c:pt idx="472">
                  <c:v>9.4951171875</c:v>
                </c:pt>
                <c:pt idx="473">
                  <c:v>9.5107421875</c:v>
                </c:pt>
                <c:pt idx="474">
                  <c:v>9.527343749999998</c:v>
                </c:pt>
                <c:pt idx="475">
                  <c:v>9.546875</c:v>
                </c:pt>
                <c:pt idx="476">
                  <c:v>9.5625</c:v>
                </c:pt>
                <c:pt idx="477">
                  <c:v>9.5791015625</c:v>
                </c:pt>
                <c:pt idx="478">
                  <c:v>9.5986328125</c:v>
                </c:pt>
                <c:pt idx="479">
                  <c:v>9.6142578125</c:v>
                </c:pt>
                <c:pt idx="480">
                  <c:v>9.6298828125</c:v>
                </c:pt>
                <c:pt idx="481">
                  <c:v>9.650390625</c:v>
                </c:pt>
                <c:pt idx="482">
                  <c:v>9.666015625</c:v>
                </c:pt>
                <c:pt idx="483">
                  <c:v>9.681640625</c:v>
                </c:pt>
                <c:pt idx="484">
                  <c:v>9.701171874999998</c:v>
                </c:pt>
                <c:pt idx="485">
                  <c:v>9.717773437499998</c:v>
                </c:pt>
                <c:pt idx="486">
                  <c:v>9.733398437499998</c:v>
                </c:pt>
                <c:pt idx="487">
                  <c:v>9.7529296875</c:v>
                </c:pt>
                <c:pt idx="488">
                  <c:v>9.76953125</c:v>
                </c:pt>
                <c:pt idx="489">
                  <c:v>9.78515625</c:v>
                </c:pt>
                <c:pt idx="490">
                  <c:v>9.8046875</c:v>
                </c:pt>
                <c:pt idx="491">
                  <c:v>9.8203125</c:v>
                </c:pt>
                <c:pt idx="492">
                  <c:v>9.8369140625</c:v>
                </c:pt>
                <c:pt idx="493">
                  <c:v>9.8564453125</c:v>
                </c:pt>
                <c:pt idx="494">
                  <c:v>9.8720703125</c:v>
                </c:pt>
                <c:pt idx="495">
                  <c:v>9.8876953125</c:v>
                </c:pt>
                <c:pt idx="496">
                  <c:v>9.908203124999998</c:v>
                </c:pt>
                <c:pt idx="497">
                  <c:v>9.923828124999998</c:v>
                </c:pt>
                <c:pt idx="498">
                  <c:v>9.939453125</c:v>
                </c:pt>
                <c:pt idx="499">
                  <c:v>9.9599609375</c:v>
                </c:pt>
                <c:pt idx="500">
                  <c:v>9.9755859375</c:v>
                </c:pt>
                <c:pt idx="501">
                  <c:v>9.9912109375</c:v>
                </c:pt>
                <c:pt idx="502">
                  <c:v>10.0107421875</c:v>
                </c:pt>
                <c:pt idx="503">
                  <c:v>10.02734375</c:v>
                </c:pt>
                <c:pt idx="504">
                  <c:v>10.04296875</c:v>
                </c:pt>
                <c:pt idx="505">
                  <c:v>10.0625</c:v>
                </c:pt>
                <c:pt idx="506">
                  <c:v>10.078125</c:v>
                </c:pt>
                <c:pt idx="507">
                  <c:v>10.0947265625</c:v>
                </c:pt>
                <c:pt idx="508">
                  <c:v>10.1142578125</c:v>
                </c:pt>
                <c:pt idx="509">
                  <c:v>10.1298828125</c:v>
                </c:pt>
                <c:pt idx="510">
                  <c:v>10.1455078125</c:v>
                </c:pt>
                <c:pt idx="511">
                  <c:v>10.166015625</c:v>
                </c:pt>
                <c:pt idx="512">
                  <c:v>10.181640625</c:v>
                </c:pt>
                <c:pt idx="513">
                  <c:v>10.197265625</c:v>
                </c:pt>
                <c:pt idx="514">
                  <c:v>10.2177734375</c:v>
                </c:pt>
                <c:pt idx="515">
                  <c:v>10.2333984375</c:v>
                </c:pt>
                <c:pt idx="516">
                  <c:v>10.2490234375</c:v>
                </c:pt>
                <c:pt idx="517">
                  <c:v>10.2685546875</c:v>
                </c:pt>
                <c:pt idx="518">
                  <c:v>10.28515625</c:v>
                </c:pt>
                <c:pt idx="519">
                  <c:v>10.30078125</c:v>
                </c:pt>
                <c:pt idx="520">
                  <c:v>10.3203125</c:v>
                </c:pt>
                <c:pt idx="521">
                  <c:v>10.3359375</c:v>
                </c:pt>
                <c:pt idx="522">
                  <c:v>10.3525390625</c:v>
                </c:pt>
                <c:pt idx="523">
                  <c:v>10.3720703125</c:v>
                </c:pt>
                <c:pt idx="524">
                  <c:v>10.3876953125</c:v>
                </c:pt>
                <c:pt idx="525">
                  <c:v>10.404296875</c:v>
                </c:pt>
                <c:pt idx="526">
                  <c:v>10.423828125</c:v>
                </c:pt>
                <c:pt idx="527">
                  <c:v>10.439453125</c:v>
                </c:pt>
                <c:pt idx="528">
                  <c:v>10.455078125</c:v>
                </c:pt>
                <c:pt idx="529">
                  <c:v>10.4755859375</c:v>
                </c:pt>
                <c:pt idx="530">
                  <c:v>10.4912109375</c:v>
                </c:pt>
                <c:pt idx="531">
                  <c:v>10.5068359375</c:v>
                </c:pt>
                <c:pt idx="532">
                  <c:v>10.5263671875</c:v>
                </c:pt>
                <c:pt idx="533">
                  <c:v>10.54296875</c:v>
                </c:pt>
                <c:pt idx="534">
                  <c:v>10.55859375</c:v>
                </c:pt>
                <c:pt idx="535">
                  <c:v>10.578125</c:v>
                </c:pt>
                <c:pt idx="536">
                  <c:v>10.5947265625</c:v>
                </c:pt>
                <c:pt idx="537">
                  <c:v>10.6103515625</c:v>
                </c:pt>
                <c:pt idx="538">
                  <c:v>10.6298828125</c:v>
                </c:pt>
                <c:pt idx="539">
                  <c:v>10.6455078125</c:v>
                </c:pt>
                <c:pt idx="540">
                  <c:v>10.662109375</c:v>
                </c:pt>
                <c:pt idx="541">
                  <c:v>10.681640625</c:v>
                </c:pt>
                <c:pt idx="542">
                  <c:v>10.697265625</c:v>
                </c:pt>
                <c:pt idx="543">
                  <c:v>10.712890625</c:v>
                </c:pt>
                <c:pt idx="544">
                  <c:v>10.7333984375</c:v>
                </c:pt>
                <c:pt idx="545">
                  <c:v>10.7490234375</c:v>
                </c:pt>
                <c:pt idx="546">
                  <c:v>10.7646484375</c:v>
                </c:pt>
                <c:pt idx="547">
                  <c:v>10.78515625</c:v>
                </c:pt>
                <c:pt idx="548">
                  <c:v>10.80078125</c:v>
                </c:pt>
                <c:pt idx="549">
                  <c:v>10.81640625</c:v>
                </c:pt>
                <c:pt idx="550">
                  <c:v>10.8359375</c:v>
                </c:pt>
                <c:pt idx="551">
                  <c:v>10.8525390625</c:v>
                </c:pt>
                <c:pt idx="552">
                  <c:v>10.8681640625</c:v>
                </c:pt>
                <c:pt idx="553">
                  <c:v>10.8876953125</c:v>
                </c:pt>
                <c:pt idx="554">
                  <c:v>10.9033203125</c:v>
                </c:pt>
                <c:pt idx="555">
                  <c:v>10.919921875</c:v>
                </c:pt>
                <c:pt idx="556">
                  <c:v>10.939453125</c:v>
                </c:pt>
                <c:pt idx="557">
                  <c:v>10.955078125</c:v>
                </c:pt>
                <c:pt idx="558">
                  <c:v>10.970703125</c:v>
                </c:pt>
                <c:pt idx="559">
                  <c:v>10.9912109375</c:v>
                </c:pt>
                <c:pt idx="560">
                  <c:v>11.0068359375</c:v>
                </c:pt>
                <c:pt idx="561">
                  <c:v>11.0224609375</c:v>
                </c:pt>
                <c:pt idx="562">
                  <c:v>11.04296875</c:v>
                </c:pt>
                <c:pt idx="563">
                  <c:v>11.05859375</c:v>
                </c:pt>
                <c:pt idx="564">
                  <c:v>11.07421875</c:v>
                </c:pt>
                <c:pt idx="565">
                  <c:v>11.09375</c:v>
                </c:pt>
                <c:pt idx="566">
                  <c:v>11.1103515625</c:v>
                </c:pt>
                <c:pt idx="567">
                  <c:v>11.1259765625</c:v>
                </c:pt>
                <c:pt idx="568">
                  <c:v>11.1455078125</c:v>
                </c:pt>
                <c:pt idx="569">
                  <c:v>11.1611328125</c:v>
                </c:pt>
                <c:pt idx="570">
                  <c:v>11.177734375</c:v>
                </c:pt>
                <c:pt idx="571">
                  <c:v>11.197265625</c:v>
                </c:pt>
                <c:pt idx="572">
                  <c:v>11.212890625</c:v>
                </c:pt>
                <c:pt idx="573">
                  <c:v>11.2294921875</c:v>
                </c:pt>
                <c:pt idx="574">
                  <c:v>11.2490234375</c:v>
                </c:pt>
                <c:pt idx="575">
                  <c:v>11.2646484375</c:v>
                </c:pt>
                <c:pt idx="576">
                  <c:v>11.2802734375</c:v>
                </c:pt>
                <c:pt idx="577">
                  <c:v>11.30078125</c:v>
                </c:pt>
                <c:pt idx="578">
                  <c:v>11.31640625</c:v>
                </c:pt>
                <c:pt idx="579">
                  <c:v>11.33203125</c:v>
                </c:pt>
                <c:pt idx="580">
                  <c:v>11.3515625</c:v>
                </c:pt>
                <c:pt idx="581">
                  <c:v>11.3681640625</c:v>
                </c:pt>
                <c:pt idx="582">
                  <c:v>11.3837890625</c:v>
                </c:pt>
                <c:pt idx="583">
                  <c:v>11.4033203125</c:v>
                </c:pt>
                <c:pt idx="584">
                  <c:v>11.419921875</c:v>
                </c:pt>
                <c:pt idx="585">
                  <c:v>11.435546875</c:v>
                </c:pt>
                <c:pt idx="586">
                  <c:v>11.455078125</c:v>
                </c:pt>
                <c:pt idx="587">
                  <c:v>11.470703125</c:v>
                </c:pt>
                <c:pt idx="588">
                  <c:v>11.4873046875</c:v>
                </c:pt>
                <c:pt idx="589">
                  <c:v>11.5068359375</c:v>
                </c:pt>
                <c:pt idx="590">
                  <c:v>11.5224609375</c:v>
                </c:pt>
                <c:pt idx="591">
                  <c:v>11.5380859375</c:v>
                </c:pt>
                <c:pt idx="592">
                  <c:v>11.55859375</c:v>
                </c:pt>
                <c:pt idx="593">
                  <c:v>11.57421875</c:v>
                </c:pt>
                <c:pt idx="594">
                  <c:v>11.58984375</c:v>
                </c:pt>
                <c:pt idx="595">
                  <c:v>11.6103515625</c:v>
                </c:pt>
                <c:pt idx="596">
                  <c:v>11.6259765625</c:v>
                </c:pt>
                <c:pt idx="597">
                  <c:v>11.6416015625</c:v>
                </c:pt>
                <c:pt idx="598">
                  <c:v>11.6611328125</c:v>
                </c:pt>
                <c:pt idx="599">
                  <c:v>11.677734375</c:v>
                </c:pt>
                <c:pt idx="600">
                  <c:v>11.693359375</c:v>
                </c:pt>
                <c:pt idx="601">
                  <c:v>11.712890625</c:v>
                </c:pt>
                <c:pt idx="602">
                  <c:v>11.728515625</c:v>
                </c:pt>
                <c:pt idx="603">
                  <c:v>11.7451171875</c:v>
                </c:pt>
                <c:pt idx="604">
                  <c:v>11.7646484375</c:v>
                </c:pt>
                <c:pt idx="605">
                  <c:v>11.7802734375</c:v>
                </c:pt>
                <c:pt idx="606">
                  <c:v>11.7958984375</c:v>
                </c:pt>
                <c:pt idx="607">
                  <c:v>11.81640625</c:v>
                </c:pt>
                <c:pt idx="608">
                  <c:v>11.83203125</c:v>
                </c:pt>
                <c:pt idx="609">
                  <c:v>11.84765625</c:v>
                </c:pt>
                <c:pt idx="610">
                  <c:v>11.8681640625</c:v>
                </c:pt>
                <c:pt idx="611">
                  <c:v>11.8837890625</c:v>
                </c:pt>
                <c:pt idx="612">
                  <c:v>11.8994140625</c:v>
                </c:pt>
                <c:pt idx="613">
                  <c:v>11.9189453125</c:v>
                </c:pt>
                <c:pt idx="614">
                  <c:v>11.935546875</c:v>
                </c:pt>
                <c:pt idx="615">
                  <c:v>11.951171875</c:v>
                </c:pt>
                <c:pt idx="616">
                  <c:v>11.970703125</c:v>
                </c:pt>
                <c:pt idx="617">
                  <c:v>11.986328125</c:v>
                </c:pt>
                <c:pt idx="618">
                  <c:v>12.0029296875</c:v>
                </c:pt>
                <c:pt idx="619">
                  <c:v>12.0224609375</c:v>
                </c:pt>
                <c:pt idx="620">
                  <c:v>12.0380859375</c:v>
                </c:pt>
                <c:pt idx="621">
                  <c:v>12.0546875</c:v>
                </c:pt>
                <c:pt idx="622">
                  <c:v>12.07421875</c:v>
                </c:pt>
                <c:pt idx="623">
                  <c:v>12.08984375</c:v>
                </c:pt>
                <c:pt idx="624">
                  <c:v>12.10546875</c:v>
                </c:pt>
                <c:pt idx="625">
                  <c:v>12.1259765625</c:v>
                </c:pt>
                <c:pt idx="626">
                  <c:v>12.1416015625</c:v>
                </c:pt>
                <c:pt idx="627">
                  <c:v>12.1572265625</c:v>
                </c:pt>
                <c:pt idx="628">
                  <c:v>12.1767578125</c:v>
                </c:pt>
                <c:pt idx="629">
                  <c:v>12.193359375</c:v>
                </c:pt>
                <c:pt idx="630">
                  <c:v>12.208984375</c:v>
                </c:pt>
                <c:pt idx="631">
                  <c:v>12.228515625</c:v>
                </c:pt>
                <c:pt idx="632">
                  <c:v>12.2451171875</c:v>
                </c:pt>
                <c:pt idx="633">
                  <c:v>12.2607421875</c:v>
                </c:pt>
                <c:pt idx="634">
                  <c:v>12.2802734375</c:v>
                </c:pt>
                <c:pt idx="635">
                  <c:v>12.2958984375</c:v>
                </c:pt>
                <c:pt idx="636">
                  <c:v>12.3125</c:v>
                </c:pt>
                <c:pt idx="637">
                  <c:v>12.33203125</c:v>
                </c:pt>
                <c:pt idx="638">
                  <c:v>12.34765625</c:v>
                </c:pt>
                <c:pt idx="639">
                  <c:v>12.36328125</c:v>
                </c:pt>
                <c:pt idx="640">
                  <c:v>12.3837890625</c:v>
                </c:pt>
                <c:pt idx="641">
                  <c:v>12.3994140625</c:v>
                </c:pt>
                <c:pt idx="642">
                  <c:v>12.4150390625</c:v>
                </c:pt>
                <c:pt idx="643">
                  <c:v>12.435546875</c:v>
                </c:pt>
                <c:pt idx="644">
                  <c:v>12.451171875</c:v>
                </c:pt>
                <c:pt idx="645">
                  <c:v>12.466796875</c:v>
                </c:pt>
                <c:pt idx="646">
                  <c:v>12.486328125</c:v>
                </c:pt>
                <c:pt idx="647">
                  <c:v>12.5029296875</c:v>
                </c:pt>
                <c:pt idx="648">
                  <c:v>12.5185546875</c:v>
                </c:pt>
                <c:pt idx="649">
                  <c:v>12.5380859375</c:v>
                </c:pt>
                <c:pt idx="650">
                  <c:v>12.5537109375</c:v>
                </c:pt>
                <c:pt idx="651">
                  <c:v>12.5703125</c:v>
                </c:pt>
                <c:pt idx="652">
                  <c:v>12.58984375</c:v>
                </c:pt>
                <c:pt idx="653">
                  <c:v>12.60546875</c:v>
                </c:pt>
                <c:pt idx="654">
                  <c:v>12.62109375</c:v>
                </c:pt>
                <c:pt idx="655">
                  <c:v>12.6416015625</c:v>
                </c:pt>
                <c:pt idx="656">
                  <c:v>12.6572265625</c:v>
                </c:pt>
                <c:pt idx="657">
                  <c:v>12.6728515625</c:v>
                </c:pt>
                <c:pt idx="658">
                  <c:v>12.693359375</c:v>
                </c:pt>
                <c:pt idx="659">
                  <c:v>12.708984375</c:v>
                </c:pt>
                <c:pt idx="660">
                  <c:v>12.724609375</c:v>
                </c:pt>
                <c:pt idx="661">
                  <c:v>12.744140625</c:v>
                </c:pt>
                <c:pt idx="662">
                  <c:v>12.7607421875</c:v>
                </c:pt>
                <c:pt idx="663">
                  <c:v>12.7763671875</c:v>
                </c:pt>
                <c:pt idx="664">
                  <c:v>12.7958984375</c:v>
                </c:pt>
                <c:pt idx="665">
                  <c:v>12.8115234375</c:v>
                </c:pt>
                <c:pt idx="666">
                  <c:v>12.828125</c:v>
                </c:pt>
                <c:pt idx="667">
                  <c:v>12.84765625</c:v>
                </c:pt>
                <c:pt idx="668">
                  <c:v>12.86328125</c:v>
                </c:pt>
                <c:pt idx="669">
                  <c:v>12.8798828125</c:v>
                </c:pt>
                <c:pt idx="670">
                  <c:v>12.8994140625</c:v>
                </c:pt>
                <c:pt idx="671">
                  <c:v>12.9150390625</c:v>
                </c:pt>
                <c:pt idx="672">
                  <c:v>12.9306640625</c:v>
                </c:pt>
                <c:pt idx="673">
                  <c:v>12.951171875</c:v>
                </c:pt>
                <c:pt idx="674">
                  <c:v>12.966796875</c:v>
                </c:pt>
                <c:pt idx="675">
                  <c:v>12.982421875</c:v>
                </c:pt>
                <c:pt idx="676">
                  <c:v>13.001953125</c:v>
                </c:pt>
                <c:pt idx="677">
                  <c:v>13.0185546875</c:v>
                </c:pt>
                <c:pt idx="678">
                  <c:v>13.0341796875</c:v>
                </c:pt>
                <c:pt idx="679">
                  <c:v>13.0537109375</c:v>
                </c:pt>
                <c:pt idx="680">
                  <c:v>13.0703125</c:v>
                </c:pt>
                <c:pt idx="681">
                  <c:v>13.0859375</c:v>
                </c:pt>
                <c:pt idx="682">
                  <c:v>13.10546875</c:v>
                </c:pt>
                <c:pt idx="683">
                  <c:v>13.12109375</c:v>
                </c:pt>
                <c:pt idx="684">
                  <c:v>13.1376953125</c:v>
                </c:pt>
                <c:pt idx="685">
                  <c:v>13.1572265625</c:v>
                </c:pt>
                <c:pt idx="686">
                  <c:v>13.1728515625</c:v>
                </c:pt>
                <c:pt idx="687">
                  <c:v>13.1884765625</c:v>
                </c:pt>
                <c:pt idx="688">
                  <c:v>13.208984375</c:v>
                </c:pt>
                <c:pt idx="689">
                  <c:v>13.224609375</c:v>
                </c:pt>
                <c:pt idx="690">
                  <c:v>13.240234375</c:v>
                </c:pt>
                <c:pt idx="691">
                  <c:v>13.2607421875</c:v>
                </c:pt>
                <c:pt idx="692">
                  <c:v>13.2763671875</c:v>
                </c:pt>
                <c:pt idx="693">
                  <c:v>13.2919921875</c:v>
                </c:pt>
                <c:pt idx="694">
                  <c:v>13.3115234375</c:v>
                </c:pt>
                <c:pt idx="695">
                  <c:v>13.328125</c:v>
                </c:pt>
                <c:pt idx="696">
                  <c:v>13.34375</c:v>
                </c:pt>
                <c:pt idx="697">
                  <c:v>13.36328125</c:v>
                </c:pt>
                <c:pt idx="698">
                  <c:v>13.37890625</c:v>
                </c:pt>
                <c:pt idx="699">
                  <c:v>13.3955078125</c:v>
                </c:pt>
                <c:pt idx="700">
                  <c:v>13.4150390625</c:v>
                </c:pt>
                <c:pt idx="701">
                  <c:v>13.4306640625</c:v>
                </c:pt>
                <c:pt idx="702">
                  <c:v>13.4462890625</c:v>
                </c:pt>
                <c:pt idx="703">
                  <c:v>13.466796875</c:v>
                </c:pt>
                <c:pt idx="704">
                  <c:v>13.482421875</c:v>
                </c:pt>
                <c:pt idx="705">
                  <c:v>13.498046875</c:v>
                </c:pt>
                <c:pt idx="706">
                  <c:v>13.5185546875</c:v>
                </c:pt>
                <c:pt idx="707">
                  <c:v>13.5341796875</c:v>
                </c:pt>
                <c:pt idx="708">
                  <c:v>13.5498046875</c:v>
                </c:pt>
                <c:pt idx="709">
                  <c:v>13.5693359375</c:v>
                </c:pt>
                <c:pt idx="710">
                  <c:v>13.5859375</c:v>
                </c:pt>
                <c:pt idx="711">
                  <c:v>13.6015625</c:v>
                </c:pt>
                <c:pt idx="712">
                  <c:v>13.62109375</c:v>
                </c:pt>
                <c:pt idx="713">
                  <c:v>13.63671875</c:v>
                </c:pt>
                <c:pt idx="714">
                  <c:v>13.6533203125</c:v>
                </c:pt>
                <c:pt idx="715">
                  <c:v>13.6728515625</c:v>
                </c:pt>
                <c:pt idx="716">
                  <c:v>13.6884765625</c:v>
                </c:pt>
                <c:pt idx="717">
                  <c:v>13.705078125</c:v>
                </c:pt>
                <c:pt idx="718">
                  <c:v>13.724609375</c:v>
                </c:pt>
                <c:pt idx="719">
                  <c:v>13.740234375</c:v>
                </c:pt>
                <c:pt idx="720">
                  <c:v>13.755859375</c:v>
                </c:pt>
                <c:pt idx="721">
                  <c:v>13.7763671875</c:v>
                </c:pt>
                <c:pt idx="722">
                  <c:v>13.7919921875</c:v>
                </c:pt>
                <c:pt idx="723">
                  <c:v>13.8076171875</c:v>
                </c:pt>
                <c:pt idx="724">
                  <c:v>13.8271484375</c:v>
                </c:pt>
                <c:pt idx="725">
                  <c:v>13.84375</c:v>
                </c:pt>
                <c:pt idx="726">
                  <c:v>13.859375</c:v>
                </c:pt>
                <c:pt idx="727">
                  <c:v>13.87890625</c:v>
                </c:pt>
                <c:pt idx="728">
                  <c:v>13.8955078125</c:v>
                </c:pt>
                <c:pt idx="729">
                  <c:v>13.9111328125</c:v>
                </c:pt>
                <c:pt idx="730">
                  <c:v>13.9306640625</c:v>
                </c:pt>
                <c:pt idx="731">
                  <c:v>13.9462890625</c:v>
                </c:pt>
                <c:pt idx="732">
                  <c:v>13.962890625</c:v>
                </c:pt>
                <c:pt idx="733">
                  <c:v>13.982421875</c:v>
                </c:pt>
                <c:pt idx="734">
                  <c:v>13.998046875</c:v>
                </c:pt>
                <c:pt idx="735">
                  <c:v>14.013671875</c:v>
                </c:pt>
                <c:pt idx="736">
                  <c:v>14.0341796875</c:v>
                </c:pt>
                <c:pt idx="737">
                  <c:v>14.0498046875</c:v>
                </c:pt>
                <c:pt idx="738">
                  <c:v>14.0654296875</c:v>
                </c:pt>
                <c:pt idx="739">
                  <c:v>14.0859375</c:v>
                </c:pt>
                <c:pt idx="740">
                  <c:v>14.1015625</c:v>
                </c:pt>
                <c:pt idx="741">
                  <c:v>14.1171875</c:v>
                </c:pt>
                <c:pt idx="742">
                  <c:v>14.13671875</c:v>
                </c:pt>
                <c:pt idx="743">
                  <c:v>14.1533203125</c:v>
                </c:pt>
                <c:pt idx="744">
                  <c:v>14.1689453125</c:v>
                </c:pt>
                <c:pt idx="745">
                  <c:v>14.1884765625</c:v>
                </c:pt>
                <c:pt idx="746">
                  <c:v>14.2041015625</c:v>
                </c:pt>
                <c:pt idx="747">
                  <c:v>14.220703125</c:v>
                </c:pt>
                <c:pt idx="748">
                  <c:v>14.240234375</c:v>
                </c:pt>
                <c:pt idx="749">
                  <c:v>14.255859375</c:v>
                </c:pt>
                <c:pt idx="750">
                  <c:v>14.271484375</c:v>
                </c:pt>
                <c:pt idx="751">
                  <c:v>14.2919921875</c:v>
                </c:pt>
                <c:pt idx="752">
                  <c:v>14.3076171875</c:v>
                </c:pt>
                <c:pt idx="753">
                  <c:v>14.3232421875</c:v>
                </c:pt>
                <c:pt idx="754">
                  <c:v>14.34375</c:v>
                </c:pt>
                <c:pt idx="755">
                  <c:v>14.359375</c:v>
                </c:pt>
                <c:pt idx="756">
                  <c:v>14.375</c:v>
                </c:pt>
                <c:pt idx="757">
                  <c:v>14.39453125</c:v>
                </c:pt>
                <c:pt idx="758">
                  <c:v>14.4111328125</c:v>
                </c:pt>
                <c:pt idx="759">
                  <c:v>14.4267578125</c:v>
                </c:pt>
                <c:pt idx="760">
                  <c:v>14.4462890625</c:v>
                </c:pt>
                <c:pt idx="761">
                  <c:v>14.4619140625</c:v>
                </c:pt>
                <c:pt idx="762">
                  <c:v>14.478515625</c:v>
                </c:pt>
                <c:pt idx="763">
                  <c:v>14.498046875</c:v>
                </c:pt>
                <c:pt idx="764">
                  <c:v>14.513671875</c:v>
                </c:pt>
                <c:pt idx="765">
                  <c:v>14.5302734375</c:v>
                </c:pt>
                <c:pt idx="766">
                  <c:v>14.5498046875</c:v>
                </c:pt>
                <c:pt idx="767">
                  <c:v>14.5654296875</c:v>
                </c:pt>
                <c:pt idx="768">
                  <c:v>14.5810546875</c:v>
                </c:pt>
                <c:pt idx="769">
                  <c:v>14.6015625</c:v>
                </c:pt>
                <c:pt idx="770">
                  <c:v>14.6171875</c:v>
                </c:pt>
                <c:pt idx="771">
                  <c:v>14.6328125</c:v>
                </c:pt>
                <c:pt idx="772">
                  <c:v>14.65234375</c:v>
                </c:pt>
                <c:pt idx="773">
                  <c:v>14.6689453125</c:v>
                </c:pt>
                <c:pt idx="774">
                  <c:v>14.6845703125</c:v>
                </c:pt>
                <c:pt idx="775">
                  <c:v>14.7041015625</c:v>
                </c:pt>
                <c:pt idx="776">
                  <c:v>14.720703125</c:v>
                </c:pt>
                <c:pt idx="777">
                  <c:v>14.736328125</c:v>
                </c:pt>
                <c:pt idx="778">
                  <c:v>14.755859375</c:v>
                </c:pt>
                <c:pt idx="779">
                  <c:v>14.771484375</c:v>
                </c:pt>
                <c:pt idx="780">
                  <c:v>14.7880859375</c:v>
                </c:pt>
                <c:pt idx="781">
                  <c:v>14.8076171875</c:v>
                </c:pt>
                <c:pt idx="782">
                  <c:v>14.8232421875</c:v>
                </c:pt>
                <c:pt idx="783">
                  <c:v>14.8388671875</c:v>
                </c:pt>
                <c:pt idx="784">
                  <c:v>14.859375</c:v>
                </c:pt>
                <c:pt idx="785">
                  <c:v>14.875</c:v>
                </c:pt>
                <c:pt idx="786">
                  <c:v>14.890625</c:v>
                </c:pt>
                <c:pt idx="787">
                  <c:v>14.9111328125</c:v>
                </c:pt>
                <c:pt idx="788">
                  <c:v>14.9267578125</c:v>
                </c:pt>
                <c:pt idx="789">
                  <c:v>14.9423828125</c:v>
                </c:pt>
                <c:pt idx="790">
                  <c:v>14.9619140625</c:v>
                </c:pt>
                <c:pt idx="791">
                  <c:v>14.978515625</c:v>
                </c:pt>
                <c:pt idx="792">
                  <c:v>14.994140625</c:v>
                </c:pt>
                <c:pt idx="793">
                  <c:v>15.013671875</c:v>
                </c:pt>
                <c:pt idx="794">
                  <c:v>15.029296875</c:v>
                </c:pt>
                <c:pt idx="795">
                  <c:v>15.0458984375</c:v>
                </c:pt>
                <c:pt idx="796">
                  <c:v>15.0654296875</c:v>
                </c:pt>
                <c:pt idx="797">
                  <c:v>15.0810546875</c:v>
                </c:pt>
                <c:pt idx="798">
                  <c:v>15.0966796875</c:v>
                </c:pt>
                <c:pt idx="799">
                  <c:v>15.1171875</c:v>
                </c:pt>
                <c:pt idx="800">
                  <c:v>15.1328125</c:v>
                </c:pt>
                <c:pt idx="801">
                  <c:v>15.1484375</c:v>
                </c:pt>
                <c:pt idx="802">
                  <c:v>15.1689453125</c:v>
                </c:pt>
                <c:pt idx="803">
                  <c:v>15.1845703125</c:v>
                </c:pt>
                <c:pt idx="804">
                  <c:v>15.2001953125</c:v>
                </c:pt>
                <c:pt idx="805">
                  <c:v>15.2197265625</c:v>
                </c:pt>
                <c:pt idx="806">
                  <c:v>15.236328125</c:v>
                </c:pt>
                <c:pt idx="807">
                  <c:v>15.251953125</c:v>
                </c:pt>
                <c:pt idx="808">
                  <c:v>15.271484375</c:v>
                </c:pt>
                <c:pt idx="809">
                  <c:v>15.287109375</c:v>
                </c:pt>
                <c:pt idx="810">
                  <c:v>15.3037109375</c:v>
                </c:pt>
                <c:pt idx="811">
                  <c:v>15.3232421875</c:v>
                </c:pt>
                <c:pt idx="812">
                  <c:v>15.3388671875</c:v>
                </c:pt>
                <c:pt idx="813">
                  <c:v>15.35546875</c:v>
                </c:pt>
                <c:pt idx="814">
                  <c:v>15.375</c:v>
                </c:pt>
                <c:pt idx="815">
                  <c:v>15.390625</c:v>
                </c:pt>
                <c:pt idx="816">
                  <c:v>15.40625</c:v>
                </c:pt>
                <c:pt idx="817">
                  <c:v>15.4267578125</c:v>
                </c:pt>
                <c:pt idx="818">
                  <c:v>15.4423828125</c:v>
                </c:pt>
                <c:pt idx="819">
                  <c:v>15.4580078125</c:v>
                </c:pt>
                <c:pt idx="820">
                  <c:v>15.4775390625</c:v>
                </c:pt>
                <c:pt idx="821">
                  <c:v>15.494140625</c:v>
                </c:pt>
                <c:pt idx="822">
                  <c:v>15.509765625</c:v>
                </c:pt>
                <c:pt idx="823">
                  <c:v>15.529296875</c:v>
                </c:pt>
                <c:pt idx="824">
                  <c:v>15.5458984375</c:v>
                </c:pt>
                <c:pt idx="825">
                  <c:v>15.5615234375</c:v>
                </c:pt>
                <c:pt idx="826">
                  <c:v>15.5810546875</c:v>
                </c:pt>
                <c:pt idx="827">
                  <c:v>15.5966796875</c:v>
                </c:pt>
                <c:pt idx="828">
                  <c:v>15.61328125</c:v>
                </c:pt>
                <c:pt idx="829">
                  <c:v>15.6328125</c:v>
                </c:pt>
                <c:pt idx="830">
                  <c:v>15.6484375</c:v>
                </c:pt>
                <c:pt idx="831">
                  <c:v>15.6640625</c:v>
                </c:pt>
                <c:pt idx="832">
                  <c:v>15.6845703125</c:v>
                </c:pt>
                <c:pt idx="833">
                  <c:v>15.7001953125</c:v>
                </c:pt>
                <c:pt idx="834">
                  <c:v>15.7158203125</c:v>
                </c:pt>
                <c:pt idx="835">
                  <c:v>15.736328125</c:v>
                </c:pt>
                <c:pt idx="836">
                  <c:v>15.751953125</c:v>
                </c:pt>
                <c:pt idx="837">
                  <c:v>15.767578125</c:v>
                </c:pt>
                <c:pt idx="838">
                  <c:v>15.787109375</c:v>
                </c:pt>
                <c:pt idx="839">
                  <c:v>15.8037109375</c:v>
                </c:pt>
                <c:pt idx="840">
                  <c:v>15.8193359375</c:v>
                </c:pt>
                <c:pt idx="841">
                  <c:v>15.8388671875</c:v>
                </c:pt>
                <c:pt idx="842">
                  <c:v>15.8544921875</c:v>
                </c:pt>
                <c:pt idx="843">
                  <c:v>15.87109375</c:v>
                </c:pt>
                <c:pt idx="844">
                  <c:v>15.890625</c:v>
                </c:pt>
                <c:pt idx="845">
                  <c:v>15.90625</c:v>
                </c:pt>
                <c:pt idx="846">
                  <c:v>15.921875</c:v>
                </c:pt>
                <c:pt idx="847">
                  <c:v>15.9423828125</c:v>
                </c:pt>
                <c:pt idx="848">
                  <c:v>15.9580078125</c:v>
                </c:pt>
                <c:pt idx="849">
                  <c:v>15.9736328125</c:v>
                </c:pt>
                <c:pt idx="850">
                  <c:v>15.994140625</c:v>
                </c:pt>
                <c:pt idx="851">
                  <c:v>16.009765625</c:v>
                </c:pt>
                <c:pt idx="852">
                  <c:v>16.025390625</c:v>
                </c:pt>
                <c:pt idx="853">
                  <c:v>16.044921875</c:v>
                </c:pt>
                <c:pt idx="854">
                  <c:v>16.0615234375</c:v>
                </c:pt>
                <c:pt idx="855">
                  <c:v>16.0771484375</c:v>
                </c:pt>
                <c:pt idx="856">
                  <c:v>16.0966796875</c:v>
                </c:pt>
                <c:pt idx="857">
                  <c:v>16.1123046875</c:v>
                </c:pt>
                <c:pt idx="858">
                  <c:v>16.12890625</c:v>
                </c:pt>
                <c:pt idx="859">
                  <c:v>16.1484375</c:v>
                </c:pt>
                <c:pt idx="860">
                  <c:v>16.1640625</c:v>
                </c:pt>
                <c:pt idx="861">
                  <c:v>16.1806640625</c:v>
                </c:pt>
                <c:pt idx="862">
                  <c:v>16.2001953125</c:v>
                </c:pt>
                <c:pt idx="863">
                  <c:v>16.2158203125</c:v>
                </c:pt>
                <c:pt idx="864">
                  <c:v>16.2314453125</c:v>
                </c:pt>
                <c:pt idx="865">
                  <c:v>16.251953125</c:v>
                </c:pt>
                <c:pt idx="866">
                  <c:v>16.267578125</c:v>
                </c:pt>
                <c:pt idx="867">
                  <c:v>16.283203125</c:v>
                </c:pt>
                <c:pt idx="868">
                  <c:v>16.302734375</c:v>
                </c:pt>
                <c:pt idx="869">
                  <c:v>16.3193359375</c:v>
                </c:pt>
                <c:pt idx="870">
                  <c:v>16.3349609375</c:v>
                </c:pt>
                <c:pt idx="871">
                  <c:v>16.3544921875</c:v>
                </c:pt>
                <c:pt idx="872">
                  <c:v>16.37109375</c:v>
                </c:pt>
                <c:pt idx="873">
                  <c:v>16.38671875</c:v>
                </c:pt>
                <c:pt idx="874">
                  <c:v>16.40625</c:v>
                </c:pt>
                <c:pt idx="875">
                  <c:v>16.421875</c:v>
                </c:pt>
                <c:pt idx="876">
                  <c:v>16.4384765625</c:v>
                </c:pt>
                <c:pt idx="877">
                  <c:v>16.4580078125</c:v>
                </c:pt>
                <c:pt idx="878">
                  <c:v>16.47363281249998</c:v>
                </c:pt>
                <c:pt idx="879">
                  <c:v>16.4892578125</c:v>
                </c:pt>
                <c:pt idx="880">
                  <c:v>16.509765625</c:v>
                </c:pt>
                <c:pt idx="881">
                  <c:v>16.525390625</c:v>
                </c:pt>
                <c:pt idx="882">
                  <c:v>16.541015625</c:v>
                </c:pt>
                <c:pt idx="883">
                  <c:v>16.5615234375</c:v>
                </c:pt>
                <c:pt idx="884">
                  <c:v>16.5771484375</c:v>
                </c:pt>
                <c:pt idx="885">
                  <c:v>16.5927734375</c:v>
                </c:pt>
                <c:pt idx="886">
                  <c:v>16.6123046875</c:v>
                </c:pt>
                <c:pt idx="887">
                  <c:v>16.62890625</c:v>
                </c:pt>
                <c:pt idx="888">
                  <c:v>16.64453125</c:v>
                </c:pt>
                <c:pt idx="889">
                  <c:v>16.6640625</c:v>
                </c:pt>
                <c:pt idx="890">
                  <c:v>16.6796875</c:v>
                </c:pt>
                <c:pt idx="891">
                  <c:v>16.6962890625</c:v>
                </c:pt>
                <c:pt idx="892">
                  <c:v>16.7158203125</c:v>
                </c:pt>
                <c:pt idx="893">
                  <c:v>16.7314453125</c:v>
                </c:pt>
                <c:pt idx="894">
                  <c:v>16.7470703125</c:v>
                </c:pt>
                <c:pt idx="895">
                  <c:v>16.767578125</c:v>
                </c:pt>
                <c:pt idx="896">
                  <c:v>16.783203125</c:v>
                </c:pt>
                <c:pt idx="897">
                  <c:v>16.798828125</c:v>
                </c:pt>
                <c:pt idx="898">
                  <c:v>16.8193359375</c:v>
                </c:pt>
                <c:pt idx="899">
                  <c:v>16.8349609375</c:v>
                </c:pt>
                <c:pt idx="900">
                  <c:v>16.8505859375</c:v>
                </c:pt>
                <c:pt idx="901">
                  <c:v>16.8701171875</c:v>
                </c:pt>
                <c:pt idx="902">
                  <c:v>16.88671875</c:v>
                </c:pt>
                <c:pt idx="903">
                  <c:v>16.90234375</c:v>
                </c:pt>
                <c:pt idx="904">
                  <c:v>16.921875</c:v>
                </c:pt>
                <c:pt idx="905">
                  <c:v>16.9375</c:v>
                </c:pt>
                <c:pt idx="906">
                  <c:v>16.9541015625</c:v>
                </c:pt>
                <c:pt idx="907">
                  <c:v>16.97363281249998</c:v>
                </c:pt>
                <c:pt idx="908">
                  <c:v>16.9892578125</c:v>
                </c:pt>
                <c:pt idx="909">
                  <c:v>17.005859375</c:v>
                </c:pt>
                <c:pt idx="910">
                  <c:v>17.025390625</c:v>
                </c:pt>
                <c:pt idx="911">
                  <c:v>17.041015625</c:v>
                </c:pt>
                <c:pt idx="912">
                  <c:v>17.056640625</c:v>
                </c:pt>
                <c:pt idx="913">
                  <c:v>17.0771484375</c:v>
                </c:pt>
                <c:pt idx="914">
                  <c:v>17.0927734375</c:v>
                </c:pt>
                <c:pt idx="915">
                  <c:v>17.1083984375</c:v>
                </c:pt>
                <c:pt idx="916">
                  <c:v>17.1279296875</c:v>
                </c:pt>
                <c:pt idx="917">
                  <c:v>17.14453125</c:v>
                </c:pt>
                <c:pt idx="918">
                  <c:v>17.16015625</c:v>
                </c:pt>
                <c:pt idx="919">
                  <c:v>17.1796875</c:v>
                </c:pt>
                <c:pt idx="920">
                  <c:v>17.1962890625</c:v>
                </c:pt>
                <c:pt idx="921">
                  <c:v>17.2119140625</c:v>
                </c:pt>
                <c:pt idx="922">
                  <c:v>17.2314453125</c:v>
                </c:pt>
                <c:pt idx="923">
                  <c:v>17.2470703125</c:v>
                </c:pt>
                <c:pt idx="924">
                  <c:v>17.263671875</c:v>
                </c:pt>
                <c:pt idx="925">
                  <c:v>17.283203125</c:v>
                </c:pt>
                <c:pt idx="926">
                  <c:v>17.298828125</c:v>
                </c:pt>
                <c:pt idx="927">
                  <c:v>17.314453125</c:v>
                </c:pt>
                <c:pt idx="928">
                  <c:v>17.3349609375</c:v>
                </c:pt>
                <c:pt idx="929">
                  <c:v>17.3505859375</c:v>
                </c:pt>
                <c:pt idx="930">
                  <c:v>17.3662109375</c:v>
                </c:pt>
                <c:pt idx="931">
                  <c:v>17.38671875</c:v>
                </c:pt>
                <c:pt idx="932">
                  <c:v>17.40234375</c:v>
                </c:pt>
                <c:pt idx="933">
                  <c:v>17.41796875</c:v>
                </c:pt>
                <c:pt idx="934">
                  <c:v>17.4375</c:v>
                </c:pt>
                <c:pt idx="935">
                  <c:v>17.4541015625</c:v>
                </c:pt>
                <c:pt idx="936">
                  <c:v>17.46972656249998</c:v>
                </c:pt>
                <c:pt idx="937">
                  <c:v>17.4892578125</c:v>
                </c:pt>
                <c:pt idx="938">
                  <c:v>17.5048828125</c:v>
                </c:pt>
                <c:pt idx="939">
                  <c:v>17.521484375</c:v>
                </c:pt>
                <c:pt idx="940">
                  <c:v>17.541015625</c:v>
                </c:pt>
                <c:pt idx="941">
                  <c:v>17.556640625</c:v>
                </c:pt>
                <c:pt idx="942">
                  <c:v>17.572265625</c:v>
                </c:pt>
                <c:pt idx="943">
                  <c:v>17.5927734375</c:v>
                </c:pt>
                <c:pt idx="944">
                  <c:v>17.6083984375</c:v>
                </c:pt>
                <c:pt idx="945">
                  <c:v>17.6240234375</c:v>
                </c:pt>
                <c:pt idx="946">
                  <c:v>17.64453125</c:v>
                </c:pt>
                <c:pt idx="947">
                  <c:v>17.66015625</c:v>
                </c:pt>
                <c:pt idx="948">
                  <c:v>17.67578125</c:v>
                </c:pt>
                <c:pt idx="949">
                  <c:v>17.6953125</c:v>
                </c:pt>
                <c:pt idx="950">
                  <c:v>17.7119140625</c:v>
                </c:pt>
                <c:pt idx="951">
                  <c:v>17.7275390625</c:v>
                </c:pt>
                <c:pt idx="952">
                  <c:v>17.7470703125</c:v>
                </c:pt>
                <c:pt idx="953">
                  <c:v>17.7626953125</c:v>
                </c:pt>
                <c:pt idx="954">
                  <c:v>17.779296875</c:v>
                </c:pt>
                <c:pt idx="955">
                  <c:v>17.798828125</c:v>
                </c:pt>
                <c:pt idx="956">
                  <c:v>17.814453125</c:v>
                </c:pt>
                <c:pt idx="957">
                  <c:v>17.8310546875</c:v>
                </c:pt>
                <c:pt idx="958">
                  <c:v>17.8505859375</c:v>
                </c:pt>
                <c:pt idx="959">
                  <c:v>17.8662109375</c:v>
                </c:pt>
                <c:pt idx="960">
                  <c:v>17.8818359375</c:v>
                </c:pt>
                <c:pt idx="961">
                  <c:v>17.90234375</c:v>
                </c:pt>
                <c:pt idx="962">
                  <c:v>17.91796875</c:v>
                </c:pt>
                <c:pt idx="963">
                  <c:v>17.93359375</c:v>
                </c:pt>
                <c:pt idx="964">
                  <c:v>17.953125</c:v>
                </c:pt>
                <c:pt idx="965">
                  <c:v>17.96972656249998</c:v>
                </c:pt>
                <c:pt idx="966">
                  <c:v>17.9853515625</c:v>
                </c:pt>
                <c:pt idx="967">
                  <c:v>18.0048828125</c:v>
                </c:pt>
                <c:pt idx="968">
                  <c:v>18.021484375</c:v>
                </c:pt>
                <c:pt idx="969">
                  <c:v>18.037109375</c:v>
                </c:pt>
                <c:pt idx="970">
                  <c:v>18.056640625</c:v>
                </c:pt>
                <c:pt idx="971">
                  <c:v>18.072265625</c:v>
                </c:pt>
                <c:pt idx="972">
                  <c:v>18.0888671875</c:v>
                </c:pt>
                <c:pt idx="973">
                  <c:v>18.1083984375</c:v>
                </c:pt>
                <c:pt idx="974">
                  <c:v>18.1240234375</c:v>
                </c:pt>
                <c:pt idx="975">
                  <c:v>18.1396484375</c:v>
                </c:pt>
                <c:pt idx="976">
                  <c:v>18.16015625</c:v>
                </c:pt>
                <c:pt idx="977">
                  <c:v>18.17578125</c:v>
                </c:pt>
                <c:pt idx="978">
                  <c:v>18.19140625</c:v>
                </c:pt>
                <c:pt idx="979">
                  <c:v>18.2119140625</c:v>
                </c:pt>
                <c:pt idx="980">
                  <c:v>18.2275390625</c:v>
                </c:pt>
                <c:pt idx="981">
                  <c:v>18.2431640625</c:v>
                </c:pt>
                <c:pt idx="982">
                  <c:v>18.2626953125</c:v>
                </c:pt>
                <c:pt idx="983">
                  <c:v>18.279296875</c:v>
                </c:pt>
                <c:pt idx="984">
                  <c:v>18.294921875</c:v>
                </c:pt>
                <c:pt idx="985">
                  <c:v>18.314453125</c:v>
                </c:pt>
                <c:pt idx="986">
                  <c:v>18.330078125</c:v>
                </c:pt>
                <c:pt idx="987">
                  <c:v>18.3466796875</c:v>
                </c:pt>
                <c:pt idx="988">
                  <c:v>18.3662109375</c:v>
                </c:pt>
                <c:pt idx="989">
                  <c:v>18.3818359375</c:v>
                </c:pt>
                <c:pt idx="990">
                  <c:v>18.3974609375</c:v>
                </c:pt>
                <c:pt idx="991">
                  <c:v>18.41796875</c:v>
                </c:pt>
                <c:pt idx="992">
                  <c:v>18.43359375</c:v>
                </c:pt>
                <c:pt idx="993">
                  <c:v>18.44921875</c:v>
                </c:pt>
                <c:pt idx="994">
                  <c:v>18.46972656249998</c:v>
                </c:pt>
                <c:pt idx="995">
                  <c:v>18.4853515625</c:v>
                </c:pt>
                <c:pt idx="996">
                  <c:v>18.5009765625</c:v>
                </c:pt>
                <c:pt idx="997">
                  <c:v>18.5205078125</c:v>
                </c:pt>
                <c:pt idx="998">
                  <c:v>18.537109375</c:v>
                </c:pt>
                <c:pt idx="999">
                  <c:v>18.552734375</c:v>
                </c:pt>
              </c:numCache>
            </c:numRef>
          </c:val>
          <c:smooth val="0"/>
        </c:ser>
        <c:ser>
          <c:idx val="11"/>
          <c:order val="11"/>
          <c:tx>
            <c:strRef>
              <c:f>Kilobytes!$M$1</c:f>
              <c:strCache>
                <c:ptCount val="1"/>
                <c:pt idx="0">
                  <c:v>12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Kilobytes!$M$2:$M$1001</c:f>
              <c:numCache>
                <c:formatCode>0.0</c:formatCode>
                <c:ptCount val="1000"/>
                <c:pt idx="0">
                  <c:v>1.3701171875</c:v>
                </c:pt>
                <c:pt idx="1">
                  <c:v>1.390625</c:v>
                </c:pt>
                <c:pt idx="2">
                  <c:v>1.40625</c:v>
                </c:pt>
                <c:pt idx="3">
                  <c:v>1.42578125</c:v>
                </c:pt>
                <c:pt idx="4">
                  <c:v>1.4453125</c:v>
                </c:pt>
                <c:pt idx="5">
                  <c:v>1.4619140625</c:v>
                </c:pt>
                <c:pt idx="6">
                  <c:v>1.4814453125</c:v>
                </c:pt>
                <c:pt idx="7">
                  <c:v>1.5009765625</c:v>
                </c:pt>
                <c:pt idx="8">
                  <c:v>1.525390625</c:v>
                </c:pt>
                <c:pt idx="9">
                  <c:v>1.544921875</c:v>
                </c:pt>
                <c:pt idx="10">
                  <c:v>1.560546875</c:v>
                </c:pt>
                <c:pt idx="11">
                  <c:v>1.5810546875</c:v>
                </c:pt>
                <c:pt idx="12">
                  <c:v>1.6005859375</c:v>
                </c:pt>
                <c:pt idx="13">
                  <c:v>1.6162109375</c:v>
                </c:pt>
                <c:pt idx="14">
                  <c:v>1.6357421875</c:v>
                </c:pt>
                <c:pt idx="15">
                  <c:v>1.65625</c:v>
                </c:pt>
                <c:pt idx="16">
                  <c:v>1.671875</c:v>
                </c:pt>
                <c:pt idx="17">
                  <c:v>1.69140625</c:v>
                </c:pt>
                <c:pt idx="18">
                  <c:v>1.7158203125</c:v>
                </c:pt>
                <c:pt idx="19">
                  <c:v>1.7314453125</c:v>
                </c:pt>
                <c:pt idx="20">
                  <c:v>1.7509765625</c:v>
                </c:pt>
                <c:pt idx="21">
                  <c:v>1.771484375</c:v>
                </c:pt>
                <c:pt idx="22">
                  <c:v>1.787109375</c:v>
                </c:pt>
                <c:pt idx="23">
                  <c:v>1.806640625</c:v>
                </c:pt>
                <c:pt idx="24">
                  <c:v>1.826171875</c:v>
                </c:pt>
                <c:pt idx="25">
                  <c:v>1.8427734375</c:v>
                </c:pt>
                <c:pt idx="26">
                  <c:v>1.8623046875</c:v>
                </c:pt>
                <c:pt idx="27">
                  <c:v>1.8818359375</c:v>
                </c:pt>
                <c:pt idx="28">
                  <c:v>1.8984375</c:v>
                </c:pt>
                <c:pt idx="29">
                  <c:v>1.91796875</c:v>
                </c:pt>
                <c:pt idx="30">
                  <c:v>1.9375</c:v>
                </c:pt>
                <c:pt idx="31">
                  <c:v>1.953125</c:v>
                </c:pt>
                <c:pt idx="32">
                  <c:v>1.9736328125</c:v>
                </c:pt>
                <c:pt idx="33">
                  <c:v>1.9931640625</c:v>
                </c:pt>
                <c:pt idx="34">
                  <c:v>2.0087890625</c:v>
                </c:pt>
                <c:pt idx="35">
                  <c:v>2.029296875</c:v>
                </c:pt>
                <c:pt idx="36">
                  <c:v>2.048828125</c:v>
                </c:pt>
                <c:pt idx="37">
                  <c:v>2.064453125</c:v>
                </c:pt>
                <c:pt idx="38">
                  <c:v>2.083984375</c:v>
                </c:pt>
                <c:pt idx="39">
                  <c:v>2.1044921875</c:v>
                </c:pt>
                <c:pt idx="40">
                  <c:v>2.1201171875</c:v>
                </c:pt>
                <c:pt idx="41">
                  <c:v>2.139648437499996</c:v>
                </c:pt>
                <c:pt idx="42">
                  <c:v>2.16015625</c:v>
                </c:pt>
                <c:pt idx="43">
                  <c:v>2.17578125</c:v>
                </c:pt>
                <c:pt idx="44">
                  <c:v>2.1953125</c:v>
                </c:pt>
                <c:pt idx="45">
                  <c:v>2.2158203125</c:v>
                </c:pt>
                <c:pt idx="46">
                  <c:v>2.2314453125</c:v>
                </c:pt>
                <c:pt idx="47">
                  <c:v>2.2509765625</c:v>
                </c:pt>
                <c:pt idx="48">
                  <c:v>2.2705078125</c:v>
                </c:pt>
                <c:pt idx="49">
                  <c:v>2.287109375</c:v>
                </c:pt>
                <c:pt idx="50">
                  <c:v>2.306640624999996</c:v>
                </c:pt>
                <c:pt idx="51">
                  <c:v>2.326171875</c:v>
                </c:pt>
                <c:pt idx="52">
                  <c:v>2.3427734375</c:v>
                </c:pt>
                <c:pt idx="53">
                  <c:v>2.3623046875</c:v>
                </c:pt>
                <c:pt idx="54">
                  <c:v>2.381835937499999</c:v>
                </c:pt>
                <c:pt idx="55">
                  <c:v>2.397460937499999</c:v>
                </c:pt>
                <c:pt idx="56">
                  <c:v>2.41796875</c:v>
                </c:pt>
                <c:pt idx="57">
                  <c:v>2.4375</c:v>
                </c:pt>
                <c:pt idx="58">
                  <c:v>2.453125</c:v>
                </c:pt>
                <c:pt idx="59">
                  <c:v>2.4736328125</c:v>
                </c:pt>
                <c:pt idx="60">
                  <c:v>2.4931640625</c:v>
                </c:pt>
                <c:pt idx="61">
                  <c:v>2.5087890625</c:v>
                </c:pt>
                <c:pt idx="62">
                  <c:v>2.5283203125</c:v>
                </c:pt>
                <c:pt idx="63">
                  <c:v>2.548828125</c:v>
                </c:pt>
                <c:pt idx="64">
                  <c:v>2.564453125</c:v>
                </c:pt>
                <c:pt idx="65">
                  <c:v>2.583984375</c:v>
                </c:pt>
                <c:pt idx="66">
                  <c:v>2.6044921875</c:v>
                </c:pt>
                <c:pt idx="67">
                  <c:v>2.6201171875</c:v>
                </c:pt>
                <c:pt idx="68">
                  <c:v>2.639648437499994</c:v>
                </c:pt>
                <c:pt idx="69">
                  <c:v>2.66015625</c:v>
                </c:pt>
                <c:pt idx="70">
                  <c:v>2.67578125</c:v>
                </c:pt>
                <c:pt idx="71">
                  <c:v>2.6953125</c:v>
                </c:pt>
                <c:pt idx="72">
                  <c:v>2.71484375</c:v>
                </c:pt>
                <c:pt idx="73">
                  <c:v>2.731445312499999</c:v>
                </c:pt>
                <c:pt idx="74">
                  <c:v>2.7509765625</c:v>
                </c:pt>
                <c:pt idx="75">
                  <c:v>2.7705078125</c:v>
                </c:pt>
                <c:pt idx="76">
                  <c:v>2.787109375</c:v>
                </c:pt>
                <c:pt idx="77">
                  <c:v>2.806640624999996</c:v>
                </c:pt>
                <c:pt idx="78">
                  <c:v>2.826171875</c:v>
                </c:pt>
                <c:pt idx="79">
                  <c:v>2.841796875</c:v>
                </c:pt>
                <c:pt idx="80">
                  <c:v>2.8623046875</c:v>
                </c:pt>
                <c:pt idx="81">
                  <c:v>2.881835937499999</c:v>
                </c:pt>
                <c:pt idx="82">
                  <c:v>2.897460937499999</c:v>
                </c:pt>
                <c:pt idx="83">
                  <c:v>2.91796875</c:v>
                </c:pt>
                <c:pt idx="84">
                  <c:v>2.9375</c:v>
                </c:pt>
                <c:pt idx="85">
                  <c:v>2.953125</c:v>
                </c:pt>
                <c:pt idx="86">
                  <c:v>2.97265625</c:v>
                </c:pt>
                <c:pt idx="87">
                  <c:v>2.9931640625</c:v>
                </c:pt>
                <c:pt idx="88">
                  <c:v>3.0087890625</c:v>
                </c:pt>
                <c:pt idx="89">
                  <c:v>3.0283203125</c:v>
                </c:pt>
                <c:pt idx="90">
                  <c:v>3.048828125</c:v>
                </c:pt>
                <c:pt idx="91">
                  <c:v>3.064453125</c:v>
                </c:pt>
                <c:pt idx="92">
                  <c:v>3.083984375</c:v>
                </c:pt>
                <c:pt idx="93">
                  <c:v>3.1044921875</c:v>
                </c:pt>
                <c:pt idx="94">
                  <c:v>3.1201171875</c:v>
                </c:pt>
                <c:pt idx="95">
                  <c:v>3.139648437499996</c:v>
                </c:pt>
                <c:pt idx="96">
                  <c:v>3.1591796875</c:v>
                </c:pt>
                <c:pt idx="97">
                  <c:v>3.17578125</c:v>
                </c:pt>
                <c:pt idx="98">
                  <c:v>3.1953125</c:v>
                </c:pt>
                <c:pt idx="99">
                  <c:v>3.21484375</c:v>
                </c:pt>
                <c:pt idx="100">
                  <c:v>3.2314453125</c:v>
                </c:pt>
                <c:pt idx="101">
                  <c:v>3.2509765625</c:v>
                </c:pt>
                <c:pt idx="102">
                  <c:v>3.2705078125</c:v>
                </c:pt>
                <c:pt idx="103">
                  <c:v>3.2861328125</c:v>
                </c:pt>
                <c:pt idx="104">
                  <c:v>3.306640624999996</c:v>
                </c:pt>
                <c:pt idx="105">
                  <c:v>3.326171875</c:v>
                </c:pt>
                <c:pt idx="106">
                  <c:v>3.341796875</c:v>
                </c:pt>
                <c:pt idx="107">
                  <c:v>3.3623046875</c:v>
                </c:pt>
                <c:pt idx="108">
                  <c:v>3.381835937499999</c:v>
                </c:pt>
                <c:pt idx="109">
                  <c:v>3.397460937499999</c:v>
                </c:pt>
                <c:pt idx="110">
                  <c:v>3.4169921875</c:v>
                </c:pt>
                <c:pt idx="111">
                  <c:v>3.4375</c:v>
                </c:pt>
                <c:pt idx="112">
                  <c:v>3.453125</c:v>
                </c:pt>
                <c:pt idx="113">
                  <c:v>3.47265625</c:v>
                </c:pt>
                <c:pt idx="114">
                  <c:v>3.4931640625</c:v>
                </c:pt>
                <c:pt idx="115">
                  <c:v>3.5087890625</c:v>
                </c:pt>
                <c:pt idx="116">
                  <c:v>3.5283203125</c:v>
                </c:pt>
                <c:pt idx="117">
                  <c:v>3.548828125</c:v>
                </c:pt>
                <c:pt idx="118">
                  <c:v>3.564453125</c:v>
                </c:pt>
                <c:pt idx="119">
                  <c:v>3.583984375</c:v>
                </c:pt>
                <c:pt idx="120">
                  <c:v>3.603515625</c:v>
                </c:pt>
                <c:pt idx="121">
                  <c:v>3.6201171875</c:v>
                </c:pt>
                <c:pt idx="122">
                  <c:v>3.639648437499994</c:v>
                </c:pt>
                <c:pt idx="123">
                  <c:v>3.6591796875</c:v>
                </c:pt>
                <c:pt idx="124">
                  <c:v>3.67578125</c:v>
                </c:pt>
                <c:pt idx="125">
                  <c:v>3.6953125</c:v>
                </c:pt>
                <c:pt idx="126">
                  <c:v>3.71484375</c:v>
                </c:pt>
                <c:pt idx="127">
                  <c:v>3.73046875</c:v>
                </c:pt>
                <c:pt idx="128">
                  <c:v>3.7509765625</c:v>
                </c:pt>
                <c:pt idx="129">
                  <c:v>3.7705078125</c:v>
                </c:pt>
                <c:pt idx="130">
                  <c:v>3.7861328125</c:v>
                </c:pt>
                <c:pt idx="131">
                  <c:v>3.806640624999996</c:v>
                </c:pt>
                <c:pt idx="132">
                  <c:v>3.826171875</c:v>
                </c:pt>
                <c:pt idx="133">
                  <c:v>3.841796875</c:v>
                </c:pt>
                <c:pt idx="134">
                  <c:v>3.861328124999999</c:v>
                </c:pt>
                <c:pt idx="135">
                  <c:v>3.881835937499999</c:v>
                </c:pt>
                <c:pt idx="136">
                  <c:v>3.897460937499999</c:v>
                </c:pt>
                <c:pt idx="137">
                  <c:v>3.9169921875</c:v>
                </c:pt>
                <c:pt idx="138">
                  <c:v>3.9375</c:v>
                </c:pt>
                <c:pt idx="139">
                  <c:v>3.953125</c:v>
                </c:pt>
                <c:pt idx="140">
                  <c:v>3.97265625</c:v>
                </c:pt>
                <c:pt idx="141">
                  <c:v>3.9931640625</c:v>
                </c:pt>
                <c:pt idx="142">
                  <c:v>4.0087890625</c:v>
                </c:pt>
                <c:pt idx="143">
                  <c:v>4.0283203125</c:v>
                </c:pt>
                <c:pt idx="144">
                  <c:v>4.047851562499993</c:v>
                </c:pt>
                <c:pt idx="145">
                  <c:v>4.064453125</c:v>
                </c:pt>
                <c:pt idx="146">
                  <c:v>4.083984374999993</c:v>
                </c:pt>
                <c:pt idx="147">
                  <c:v>4.103515624999993</c:v>
                </c:pt>
                <c:pt idx="148">
                  <c:v>4.120117187499993</c:v>
                </c:pt>
                <c:pt idx="149">
                  <c:v>4.1396484375</c:v>
                </c:pt>
                <c:pt idx="150">
                  <c:v>4.1591796875</c:v>
                </c:pt>
                <c:pt idx="151">
                  <c:v>4.174804687499993</c:v>
                </c:pt>
                <c:pt idx="152">
                  <c:v>4.195312499999996</c:v>
                </c:pt>
                <c:pt idx="153">
                  <c:v>4.21484375</c:v>
                </c:pt>
                <c:pt idx="154">
                  <c:v>4.23046875</c:v>
                </c:pt>
                <c:pt idx="155">
                  <c:v>4.250976562499993</c:v>
                </c:pt>
                <c:pt idx="156">
                  <c:v>4.2705078125</c:v>
                </c:pt>
                <c:pt idx="157">
                  <c:v>4.2861328125</c:v>
                </c:pt>
                <c:pt idx="158">
                  <c:v>4.3056640625</c:v>
                </c:pt>
                <c:pt idx="159">
                  <c:v>4.326171874999993</c:v>
                </c:pt>
                <c:pt idx="160">
                  <c:v>4.341796875</c:v>
                </c:pt>
                <c:pt idx="161">
                  <c:v>4.361328125</c:v>
                </c:pt>
                <c:pt idx="162">
                  <c:v>4.381835937499991</c:v>
                </c:pt>
                <c:pt idx="163">
                  <c:v>4.397460937499991</c:v>
                </c:pt>
                <c:pt idx="164">
                  <c:v>4.4169921875</c:v>
                </c:pt>
                <c:pt idx="165">
                  <c:v>4.4375</c:v>
                </c:pt>
                <c:pt idx="166">
                  <c:v>4.453125</c:v>
                </c:pt>
                <c:pt idx="167">
                  <c:v>4.47265625</c:v>
                </c:pt>
                <c:pt idx="168">
                  <c:v>4.492187499999996</c:v>
                </c:pt>
                <c:pt idx="169">
                  <c:v>4.5087890625</c:v>
                </c:pt>
                <c:pt idx="170">
                  <c:v>4.5283203125</c:v>
                </c:pt>
                <c:pt idx="171">
                  <c:v>4.547851562499993</c:v>
                </c:pt>
                <c:pt idx="172">
                  <c:v>4.564453125</c:v>
                </c:pt>
                <c:pt idx="173">
                  <c:v>4.583984374999993</c:v>
                </c:pt>
                <c:pt idx="174">
                  <c:v>4.603515624999991</c:v>
                </c:pt>
                <c:pt idx="175">
                  <c:v>4.619140625</c:v>
                </c:pt>
                <c:pt idx="176">
                  <c:v>4.6396484375</c:v>
                </c:pt>
                <c:pt idx="177">
                  <c:v>4.6591796875</c:v>
                </c:pt>
                <c:pt idx="178">
                  <c:v>4.674804687499991</c:v>
                </c:pt>
                <c:pt idx="179">
                  <c:v>4.695312499999995</c:v>
                </c:pt>
                <c:pt idx="180">
                  <c:v>4.71484375</c:v>
                </c:pt>
                <c:pt idx="181">
                  <c:v>4.73046875</c:v>
                </c:pt>
                <c:pt idx="182">
                  <c:v>4.75</c:v>
                </c:pt>
                <c:pt idx="183">
                  <c:v>4.7705078125</c:v>
                </c:pt>
                <c:pt idx="184">
                  <c:v>4.7861328125</c:v>
                </c:pt>
                <c:pt idx="185">
                  <c:v>4.8056640625</c:v>
                </c:pt>
                <c:pt idx="186">
                  <c:v>4.826171874999993</c:v>
                </c:pt>
                <c:pt idx="187">
                  <c:v>4.841796875</c:v>
                </c:pt>
                <c:pt idx="188">
                  <c:v>4.861328125</c:v>
                </c:pt>
                <c:pt idx="189">
                  <c:v>4.881835937499991</c:v>
                </c:pt>
                <c:pt idx="190">
                  <c:v>4.897460937499991</c:v>
                </c:pt>
                <c:pt idx="191">
                  <c:v>4.9169921875</c:v>
                </c:pt>
                <c:pt idx="192">
                  <c:v>4.9365234375</c:v>
                </c:pt>
                <c:pt idx="193">
                  <c:v>4.953125</c:v>
                </c:pt>
                <c:pt idx="194">
                  <c:v>4.97265625</c:v>
                </c:pt>
                <c:pt idx="195">
                  <c:v>4.992187499999996</c:v>
                </c:pt>
                <c:pt idx="196">
                  <c:v>5.0087890625</c:v>
                </c:pt>
                <c:pt idx="197">
                  <c:v>5.0283203125</c:v>
                </c:pt>
                <c:pt idx="198">
                  <c:v>5.047851562499993</c:v>
                </c:pt>
                <c:pt idx="199">
                  <c:v>5.063476562499993</c:v>
                </c:pt>
                <c:pt idx="200">
                  <c:v>5.083984374999993</c:v>
                </c:pt>
                <c:pt idx="201">
                  <c:v>5.103515624999993</c:v>
                </c:pt>
                <c:pt idx="202">
                  <c:v>5.119140625</c:v>
                </c:pt>
                <c:pt idx="203">
                  <c:v>5.1396484375</c:v>
                </c:pt>
                <c:pt idx="204">
                  <c:v>5.1591796875</c:v>
                </c:pt>
                <c:pt idx="205">
                  <c:v>5.174804687499993</c:v>
                </c:pt>
                <c:pt idx="206">
                  <c:v>5.194335937499987</c:v>
                </c:pt>
                <c:pt idx="207">
                  <c:v>5.21484375</c:v>
                </c:pt>
                <c:pt idx="208">
                  <c:v>5.23046875</c:v>
                </c:pt>
                <c:pt idx="209">
                  <c:v>5.25</c:v>
                </c:pt>
                <c:pt idx="210">
                  <c:v>5.2705078125</c:v>
                </c:pt>
                <c:pt idx="211">
                  <c:v>5.2861328125</c:v>
                </c:pt>
                <c:pt idx="212">
                  <c:v>5.3056640625</c:v>
                </c:pt>
                <c:pt idx="213">
                  <c:v>5.326171874999993</c:v>
                </c:pt>
                <c:pt idx="214">
                  <c:v>5.341796875</c:v>
                </c:pt>
                <c:pt idx="215">
                  <c:v>5.361328125</c:v>
                </c:pt>
                <c:pt idx="216">
                  <c:v>5.380859375</c:v>
                </c:pt>
                <c:pt idx="217">
                  <c:v>5.397460937499991</c:v>
                </c:pt>
                <c:pt idx="218">
                  <c:v>5.4169921875</c:v>
                </c:pt>
                <c:pt idx="219">
                  <c:v>5.4365234375</c:v>
                </c:pt>
                <c:pt idx="220">
                  <c:v>5.453125</c:v>
                </c:pt>
                <c:pt idx="221">
                  <c:v>5.47265625</c:v>
                </c:pt>
                <c:pt idx="222">
                  <c:v>5.492187499999996</c:v>
                </c:pt>
                <c:pt idx="223">
                  <c:v>5.507812499999996</c:v>
                </c:pt>
                <c:pt idx="224">
                  <c:v>5.5283203125</c:v>
                </c:pt>
                <c:pt idx="225">
                  <c:v>5.547851562499993</c:v>
                </c:pt>
                <c:pt idx="226">
                  <c:v>5.563476562499993</c:v>
                </c:pt>
                <c:pt idx="227">
                  <c:v>5.583984374999993</c:v>
                </c:pt>
                <c:pt idx="228">
                  <c:v>5.603515624999991</c:v>
                </c:pt>
                <c:pt idx="229">
                  <c:v>5.619140625</c:v>
                </c:pt>
                <c:pt idx="230">
                  <c:v>5.638671875</c:v>
                </c:pt>
                <c:pt idx="231">
                  <c:v>5.6591796875</c:v>
                </c:pt>
                <c:pt idx="232">
                  <c:v>5.674804687499991</c:v>
                </c:pt>
                <c:pt idx="233">
                  <c:v>5.694335937499985</c:v>
                </c:pt>
                <c:pt idx="234">
                  <c:v>5.71484375</c:v>
                </c:pt>
                <c:pt idx="235">
                  <c:v>5.73046875</c:v>
                </c:pt>
                <c:pt idx="236">
                  <c:v>5.75</c:v>
                </c:pt>
                <c:pt idx="237">
                  <c:v>5.7705078125</c:v>
                </c:pt>
                <c:pt idx="238">
                  <c:v>5.7861328125</c:v>
                </c:pt>
                <c:pt idx="239">
                  <c:v>5.8056640625</c:v>
                </c:pt>
                <c:pt idx="240">
                  <c:v>5.825195312499993</c:v>
                </c:pt>
                <c:pt idx="241">
                  <c:v>5.841796875</c:v>
                </c:pt>
                <c:pt idx="242">
                  <c:v>5.861328125</c:v>
                </c:pt>
                <c:pt idx="243">
                  <c:v>5.880859375</c:v>
                </c:pt>
                <c:pt idx="244">
                  <c:v>5.897460937499991</c:v>
                </c:pt>
                <c:pt idx="245">
                  <c:v>5.9169921875</c:v>
                </c:pt>
                <c:pt idx="246">
                  <c:v>5.9365234375</c:v>
                </c:pt>
                <c:pt idx="247">
                  <c:v>5.9521484375</c:v>
                </c:pt>
                <c:pt idx="248">
                  <c:v>5.97265625</c:v>
                </c:pt>
                <c:pt idx="249">
                  <c:v>5.992187499999996</c:v>
                </c:pt>
                <c:pt idx="250">
                  <c:v>6.007812499999996</c:v>
                </c:pt>
                <c:pt idx="251">
                  <c:v>6.0283203125</c:v>
                </c:pt>
                <c:pt idx="252">
                  <c:v>6.047851562499993</c:v>
                </c:pt>
                <c:pt idx="253">
                  <c:v>6.063476562499993</c:v>
                </c:pt>
                <c:pt idx="254">
                  <c:v>6.0830078125</c:v>
                </c:pt>
                <c:pt idx="255">
                  <c:v>6.103515624999993</c:v>
                </c:pt>
                <c:pt idx="256">
                  <c:v>6.119140625</c:v>
                </c:pt>
                <c:pt idx="257">
                  <c:v>6.138671875</c:v>
                </c:pt>
                <c:pt idx="258">
                  <c:v>6.1591796875</c:v>
                </c:pt>
                <c:pt idx="259">
                  <c:v>6.174804687499993</c:v>
                </c:pt>
                <c:pt idx="260">
                  <c:v>6.194335937499987</c:v>
                </c:pt>
                <c:pt idx="261">
                  <c:v>6.21484375</c:v>
                </c:pt>
                <c:pt idx="262">
                  <c:v>6.23046875</c:v>
                </c:pt>
                <c:pt idx="263">
                  <c:v>6.25</c:v>
                </c:pt>
                <c:pt idx="264">
                  <c:v>6.269531249999993</c:v>
                </c:pt>
                <c:pt idx="265">
                  <c:v>6.2861328125</c:v>
                </c:pt>
                <c:pt idx="266">
                  <c:v>6.3056640625</c:v>
                </c:pt>
                <c:pt idx="267">
                  <c:v>6.325195312499993</c:v>
                </c:pt>
                <c:pt idx="268">
                  <c:v>6.341796875</c:v>
                </c:pt>
                <c:pt idx="269">
                  <c:v>6.361328125</c:v>
                </c:pt>
                <c:pt idx="270">
                  <c:v>6.380859375</c:v>
                </c:pt>
                <c:pt idx="271">
                  <c:v>6.396484374999991</c:v>
                </c:pt>
                <c:pt idx="272">
                  <c:v>6.4169921875</c:v>
                </c:pt>
                <c:pt idx="273">
                  <c:v>6.4365234375</c:v>
                </c:pt>
                <c:pt idx="274">
                  <c:v>6.4521484375</c:v>
                </c:pt>
                <c:pt idx="275">
                  <c:v>6.47265625</c:v>
                </c:pt>
                <c:pt idx="276">
                  <c:v>6.492187499999996</c:v>
                </c:pt>
                <c:pt idx="277">
                  <c:v>6.507812499999996</c:v>
                </c:pt>
                <c:pt idx="278">
                  <c:v>6.52734375</c:v>
                </c:pt>
                <c:pt idx="279">
                  <c:v>6.547851562499993</c:v>
                </c:pt>
                <c:pt idx="280">
                  <c:v>6.563476562499993</c:v>
                </c:pt>
                <c:pt idx="281">
                  <c:v>6.5830078125</c:v>
                </c:pt>
                <c:pt idx="282">
                  <c:v>6.603515624999991</c:v>
                </c:pt>
                <c:pt idx="283">
                  <c:v>6.619140625</c:v>
                </c:pt>
                <c:pt idx="284">
                  <c:v>6.638671875</c:v>
                </c:pt>
                <c:pt idx="285">
                  <c:v>6.6591796875</c:v>
                </c:pt>
                <c:pt idx="286">
                  <c:v>6.674804687499991</c:v>
                </c:pt>
                <c:pt idx="287">
                  <c:v>6.694335937499985</c:v>
                </c:pt>
                <c:pt idx="288">
                  <c:v>6.7138671875</c:v>
                </c:pt>
                <c:pt idx="289">
                  <c:v>6.73046875</c:v>
                </c:pt>
                <c:pt idx="290">
                  <c:v>6.75</c:v>
                </c:pt>
                <c:pt idx="291">
                  <c:v>6.769531249999991</c:v>
                </c:pt>
                <c:pt idx="292">
                  <c:v>6.7861328125</c:v>
                </c:pt>
                <c:pt idx="293">
                  <c:v>6.8056640625</c:v>
                </c:pt>
                <c:pt idx="294">
                  <c:v>6.825195312499993</c:v>
                </c:pt>
                <c:pt idx="295">
                  <c:v>6.8408203125</c:v>
                </c:pt>
                <c:pt idx="296">
                  <c:v>6.861328125</c:v>
                </c:pt>
                <c:pt idx="297">
                  <c:v>6.880859375</c:v>
                </c:pt>
                <c:pt idx="298">
                  <c:v>6.896484374999991</c:v>
                </c:pt>
                <c:pt idx="299">
                  <c:v>6.9169921875</c:v>
                </c:pt>
                <c:pt idx="300">
                  <c:v>6.9365234375</c:v>
                </c:pt>
                <c:pt idx="301">
                  <c:v>6.9521484375</c:v>
                </c:pt>
                <c:pt idx="302">
                  <c:v>6.9716796875</c:v>
                </c:pt>
                <c:pt idx="303">
                  <c:v>6.992187499999996</c:v>
                </c:pt>
                <c:pt idx="304">
                  <c:v>7.007812499999996</c:v>
                </c:pt>
                <c:pt idx="305">
                  <c:v>7.02734375</c:v>
                </c:pt>
                <c:pt idx="306">
                  <c:v>7.047851562499993</c:v>
                </c:pt>
                <c:pt idx="307">
                  <c:v>7.063476562499993</c:v>
                </c:pt>
                <c:pt idx="308">
                  <c:v>7.0830078125</c:v>
                </c:pt>
                <c:pt idx="309">
                  <c:v>7.103515624999993</c:v>
                </c:pt>
                <c:pt idx="310">
                  <c:v>7.119140625</c:v>
                </c:pt>
                <c:pt idx="311">
                  <c:v>7.138671875</c:v>
                </c:pt>
                <c:pt idx="312">
                  <c:v>7.158203125</c:v>
                </c:pt>
                <c:pt idx="313">
                  <c:v>7.174804687499993</c:v>
                </c:pt>
                <c:pt idx="314">
                  <c:v>7.194335937499987</c:v>
                </c:pt>
                <c:pt idx="315">
                  <c:v>7.2138671875</c:v>
                </c:pt>
                <c:pt idx="316">
                  <c:v>7.23046875</c:v>
                </c:pt>
                <c:pt idx="317">
                  <c:v>7.25</c:v>
                </c:pt>
                <c:pt idx="318">
                  <c:v>7.269531249999993</c:v>
                </c:pt>
                <c:pt idx="319">
                  <c:v>7.285156249999993</c:v>
                </c:pt>
                <c:pt idx="320">
                  <c:v>7.3056640625</c:v>
                </c:pt>
                <c:pt idx="321">
                  <c:v>7.325195312499993</c:v>
                </c:pt>
                <c:pt idx="322">
                  <c:v>7.3408203125</c:v>
                </c:pt>
                <c:pt idx="323">
                  <c:v>7.361328125</c:v>
                </c:pt>
                <c:pt idx="324">
                  <c:v>7.380859375</c:v>
                </c:pt>
                <c:pt idx="325">
                  <c:v>7.396484374999991</c:v>
                </c:pt>
                <c:pt idx="326">
                  <c:v>7.416015625</c:v>
                </c:pt>
                <c:pt idx="327">
                  <c:v>7.4365234375</c:v>
                </c:pt>
                <c:pt idx="328">
                  <c:v>7.4521484375</c:v>
                </c:pt>
                <c:pt idx="329">
                  <c:v>7.4716796875</c:v>
                </c:pt>
                <c:pt idx="330">
                  <c:v>7.492187499999996</c:v>
                </c:pt>
                <c:pt idx="331">
                  <c:v>7.507812499999996</c:v>
                </c:pt>
                <c:pt idx="332">
                  <c:v>7.52734375</c:v>
                </c:pt>
                <c:pt idx="333">
                  <c:v>7.547851562499993</c:v>
                </c:pt>
                <c:pt idx="334">
                  <c:v>7.563476562499993</c:v>
                </c:pt>
                <c:pt idx="335">
                  <c:v>7.5830078125</c:v>
                </c:pt>
                <c:pt idx="336">
                  <c:v>7.602539062499991</c:v>
                </c:pt>
                <c:pt idx="337">
                  <c:v>7.619140625</c:v>
                </c:pt>
                <c:pt idx="338">
                  <c:v>7.638671875</c:v>
                </c:pt>
                <c:pt idx="339">
                  <c:v>7.658203125</c:v>
                </c:pt>
                <c:pt idx="340">
                  <c:v>7.674804687499991</c:v>
                </c:pt>
                <c:pt idx="341">
                  <c:v>7.694335937499985</c:v>
                </c:pt>
                <c:pt idx="342">
                  <c:v>7.7138671875</c:v>
                </c:pt>
                <c:pt idx="343">
                  <c:v>7.7294921875</c:v>
                </c:pt>
                <c:pt idx="344">
                  <c:v>7.75</c:v>
                </c:pt>
                <c:pt idx="345">
                  <c:v>7.769531249999991</c:v>
                </c:pt>
                <c:pt idx="346">
                  <c:v>7.785156249999991</c:v>
                </c:pt>
                <c:pt idx="347">
                  <c:v>7.8056640625</c:v>
                </c:pt>
                <c:pt idx="348">
                  <c:v>7.825195312499993</c:v>
                </c:pt>
                <c:pt idx="349">
                  <c:v>7.8408203125</c:v>
                </c:pt>
                <c:pt idx="350">
                  <c:v>7.860351562499993</c:v>
                </c:pt>
                <c:pt idx="351">
                  <c:v>7.880859375</c:v>
                </c:pt>
                <c:pt idx="352">
                  <c:v>7.896484374999991</c:v>
                </c:pt>
                <c:pt idx="353">
                  <c:v>7.916015625</c:v>
                </c:pt>
                <c:pt idx="354">
                  <c:v>7.9365234375</c:v>
                </c:pt>
                <c:pt idx="355">
                  <c:v>7.9521484375</c:v>
                </c:pt>
                <c:pt idx="356">
                  <c:v>7.9716796875</c:v>
                </c:pt>
                <c:pt idx="357">
                  <c:v>7.992187499999996</c:v>
                </c:pt>
                <c:pt idx="358">
                  <c:v>8.0078125</c:v>
                </c:pt>
                <c:pt idx="359">
                  <c:v>8.027343749999998</c:v>
                </c:pt>
                <c:pt idx="360">
                  <c:v>8.046875</c:v>
                </c:pt>
                <c:pt idx="361">
                  <c:v>8.0634765625</c:v>
                </c:pt>
                <c:pt idx="362">
                  <c:v>8.0830078125</c:v>
                </c:pt>
                <c:pt idx="363">
                  <c:v>8.1025390625</c:v>
                </c:pt>
                <c:pt idx="364">
                  <c:v>8.119140625</c:v>
                </c:pt>
                <c:pt idx="365">
                  <c:v>8.138671874999998</c:v>
                </c:pt>
                <c:pt idx="366">
                  <c:v>8.158203124999998</c:v>
                </c:pt>
                <c:pt idx="367">
                  <c:v>8.173828124999998</c:v>
                </c:pt>
                <c:pt idx="368">
                  <c:v>8.1943359375</c:v>
                </c:pt>
                <c:pt idx="369">
                  <c:v>8.213867187499998</c:v>
                </c:pt>
                <c:pt idx="370">
                  <c:v>8.2294921875</c:v>
                </c:pt>
                <c:pt idx="371">
                  <c:v>8.25</c:v>
                </c:pt>
                <c:pt idx="372">
                  <c:v>8.26953125</c:v>
                </c:pt>
                <c:pt idx="373">
                  <c:v>8.28515625</c:v>
                </c:pt>
                <c:pt idx="374">
                  <c:v>8.3046875</c:v>
                </c:pt>
                <c:pt idx="375">
                  <c:v>8.3251953125</c:v>
                </c:pt>
                <c:pt idx="376">
                  <c:v>8.3408203125</c:v>
                </c:pt>
                <c:pt idx="377">
                  <c:v>8.3603515625</c:v>
                </c:pt>
                <c:pt idx="378">
                  <c:v>8.380859375</c:v>
                </c:pt>
                <c:pt idx="379">
                  <c:v>8.396484375</c:v>
                </c:pt>
                <c:pt idx="380">
                  <c:v>8.416015625</c:v>
                </c:pt>
                <c:pt idx="381">
                  <c:v>8.4365234375</c:v>
                </c:pt>
                <c:pt idx="382">
                  <c:v>8.4521484375</c:v>
                </c:pt>
                <c:pt idx="383">
                  <c:v>8.4716796875</c:v>
                </c:pt>
                <c:pt idx="384">
                  <c:v>8.4912109375</c:v>
                </c:pt>
                <c:pt idx="385">
                  <c:v>8.5078125</c:v>
                </c:pt>
                <c:pt idx="386">
                  <c:v>8.527343749999998</c:v>
                </c:pt>
                <c:pt idx="387">
                  <c:v>8.546875</c:v>
                </c:pt>
                <c:pt idx="388">
                  <c:v>8.5634765625</c:v>
                </c:pt>
                <c:pt idx="389">
                  <c:v>8.5830078125</c:v>
                </c:pt>
                <c:pt idx="390">
                  <c:v>8.6025390625</c:v>
                </c:pt>
                <c:pt idx="391">
                  <c:v>8.618164062499998</c:v>
                </c:pt>
                <c:pt idx="392">
                  <c:v>8.638671874999998</c:v>
                </c:pt>
                <c:pt idx="393">
                  <c:v>8.658203124999998</c:v>
                </c:pt>
                <c:pt idx="394">
                  <c:v>8.673828124999998</c:v>
                </c:pt>
                <c:pt idx="395">
                  <c:v>8.6943359375</c:v>
                </c:pt>
                <c:pt idx="396">
                  <c:v>8.713867187499998</c:v>
                </c:pt>
                <c:pt idx="397">
                  <c:v>8.7294921875</c:v>
                </c:pt>
                <c:pt idx="398">
                  <c:v>8.749023437499998</c:v>
                </c:pt>
                <c:pt idx="399">
                  <c:v>8.76953125</c:v>
                </c:pt>
                <c:pt idx="400">
                  <c:v>8.78515625</c:v>
                </c:pt>
                <c:pt idx="401">
                  <c:v>8.8046875</c:v>
                </c:pt>
                <c:pt idx="402">
                  <c:v>8.8251953125</c:v>
                </c:pt>
                <c:pt idx="403">
                  <c:v>8.8408203125</c:v>
                </c:pt>
                <c:pt idx="404">
                  <c:v>8.8603515625</c:v>
                </c:pt>
                <c:pt idx="405">
                  <c:v>8.880859375</c:v>
                </c:pt>
                <c:pt idx="406">
                  <c:v>8.896484375</c:v>
                </c:pt>
                <c:pt idx="407">
                  <c:v>8.916015625</c:v>
                </c:pt>
                <c:pt idx="408">
                  <c:v>8.935546875</c:v>
                </c:pt>
                <c:pt idx="409">
                  <c:v>8.9521484375</c:v>
                </c:pt>
                <c:pt idx="410">
                  <c:v>8.9716796875</c:v>
                </c:pt>
                <c:pt idx="411">
                  <c:v>8.9912109375</c:v>
                </c:pt>
                <c:pt idx="412">
                  <c:v>9.0078125</c:v>
                </c:pt>
                <c:pt idx="413">
                  <c:v>9.027343749999998</c:v>
                </c:pt>
                <c:pt idx="414">
                  <c:v>9.046875</c:v>
                </c:pt>
                <c:pt idx="415">
                  <c:v>9.0625</c:v>
                </c:pt>
                <c:pt idx="416">
                  <c:v>9.0830078125</c:v>
                </c:pt>
                <c:pt idx="417">
                  <c:v>9.1025390625</c:v>
                </c:pt>
                <c:pt idx="418">
                  <c:v>9.118164062499998</c:v>
                </c:pt>
                <c:pt idx="419">
                  <c:v>9.138671874999998</c:v>
                </c:pt>
                <c:pt idx="420">
                  <c:v>9.158203124999998</c:v>
                </c:pt>
                <c:pt idx="421">
                  <c:v>9.173828124999998</c:v>
                </c:pt>
                <c:pt idx="422">
                  <c:v>9.193359375</c:v>
                </c:pt>
                <c:pt idx="423">
                  <c:v>9.213867187499998</c:v>
                </c:pt>
                <c:pt idx="424">
                  <c:v>9.2294921875</c:v>
                </c:pt>
                <c:pt idx="425">
                  <c:v>9.249023437499998</c:v>
                </c:pt>
                <c:pt idx="426">
                  <c:v>9.26953125</c:v>
                </c:pt>
                <c:pt idx="427">
                  <c:v>9.28515625</c:v>
                </c:pt>
                <c:pt idx="428">
                  <c:v>9.3046875</c:v>
                </c:pt>
                <c:pt idx="429">
                  <c:v>9.3251953125</c:v>
                </c:pt>
                <c:pt idx="430">
                  <c:v>9.3408203125</c:v>
                </c:pt>
                <c:pt idx="431">
                  <c:v>9.3603515625</c:v>
                </c:pt>
                <c:pt idx="432">
                  <c:v>9.3798828125</c:v>
                </c:pt>
                <c:pt idx="433">
                  <c:v>9.396484375</c:v>
                </c:pt>
                <c:pt idx="434">
                  <c:v>9.416015625</c:v>
                </c:pt>
                <c:pt idx="435">
                  <c:v>9.435546875</c:v>
                </c:pt>
                <c:pt idx="436">
                  <c:v>9.4521484375</c:v>
                </c:pt>
                <c:pt idx="437">
                  <c:v>9.4716796875</c:v>
                </c:pt>
                <c:pt idx="438">
                  <c:v>9.4912109375</c:v>
                </c:pt>
                <c:pt idx="439">
                  <c:v>9.5068359375</c:v>
                </c:pt>
                <c:pt idx="440">
                  <c:v>9.527343749999998</c:v>
                </c:pt>
                <c:pt idx="441">
                  <c:v>9.546875</c:v>
                </c:pt>
                <c:pt idx="442">
                  <c:v>9.5625</c:v>
                </c:pt>
                <c:pt idx="443">
                  <c:v>9.5830078125</c:v>
                </c:pt>
                <c:pt idx="444">
                  <c:v>9.6025390625</c:v>
                </c:pt>
                <c:pt idx="445">
                  <c:v>9.618164062499998</c:v>
                </c:pt>
                <c:pt idx="446">
                  <c:v>9.6376953125</c:v>
                </c:pt>
                <c:pt idx="447">
                  <c:v>9.658203124999998</c:v>
                </c:pt>
                <c:pt idx="448">
                  <c:v>9.673828124999998</c:v>
                </c:pt>
                <c:pt idx="449">
                  <c:v>9.693359375</c:v>
                </c:pt>
                <c:pt idx="450">
                  <c:v>9.713867187499998</c:v>
                </c:pt>
                <c:pt idx="451">
                  <c:v>9.7294921875</c:v>
                </c:pt>
                <c:pt idx="452">
                  <c:v>9.749023437499998</c:v>
                </c:pt>
                <c:pt idx="453">
                  <c:v>9.76953125</c:v>
                </c:pt>
                <c:pt idx="454">
                  <c:v>9.78515625</c:v>
                </c:pt>
                <c:pt idx="455">
                  <c:v>9.8046875</c:v>
                </c:pt>
                <c:pt idx="456">
                  <c:v>9.824218749999998</c:v>
                </c:pt>
                <c:pt idx="457">
                  <c:v>9.8408203125</c:v>
                </c:pt>
                <c:pt idx="458">
                  <c:v>9.8603515625</c:v>
                </c:pt>
                <c:pt idx="459">
                  <c:v>9.8798828125</c:v>
                </c:pt>
                <c:pt idx="460">
                  <c:v>9.896484375</c:v>
                </c:pt>
                <c:pt idx="461">
                  <c:v>9.916015625</c:v>
                </c:pt>
                <c:pt idx="462">
                  <c:v>9.935546875</c:v>
                </c:pt>
                <c:pt idx="463">
                  <c:v>9.951171875</c:v>
                </c:pt>
                <c:pt idx="464">
                  <c:v>9.9716796875</c:v>
                </c:pt>
                <c:pt idx="465">
                  <c:v>9.9912109375</c:v>
                </c:pt>
                <c:pt idx="466">
                  <c:v>10.0068359375</c:v>
                </c:pt>
                <c:pt idx="467">
                  <c:v>10.02734375</c:v>
                </c:pt>
                <c:pt idx="468">
                  <c:v>10.046875</c:v>
                </c:pt>
                <c:pt idx="469">
                  <c:v>10.0625</c:v>
                </c:pt>
                <c:pt idx="470">
                  <c:v>10.08203125</c:v>
                </c:pt>
                <c:pt idx="471">
                  <c:v>10.1025390625</c:v>
                </c:pt>
                <c:pt idx="472">
                  <c:v>10.1181640625</c:v>
                </c:pt>
                <c:pt idx="473">
                  <c:v>10.1376953125</c:v>
                </c:pt>
                <c:pt idx="474">
                  <c:v>10.158203125</c:v>
                </c:pt>
                <c:pt idx="475">
                  <c:v>10.173828125</c:v>
                </c:pt>
                <c:pt idx="476">
                  <c:v>10.193359375</c:v>
                </c:pt>
                <c:pt idx="477">
                  <c:v>10.2138671875</c:v>
                </c:pt>
                <c:pt idx="478">
                  <c:v>10.2294921875</c:v>
                </c:pt>
                <c:pt idx="479">
                  <c:v>10.2490234375</c:v>
                </c:pt>
                <c:pt idx="480">
                  <c:v>10.2685546875</c:v>
                </c:pt>
                <c:pt idx="481">
                  <c:v>10.28515625</c:v>
                </c:pt>
                <c:pt idx="482">
                  <c:v>10.3046875</c:v>
                </c:pt>
                <c:pt idx="483">
                  <c:v>10.32421875</c:v>
                </c:pt>
                <c:pt idx="484">
                  <c:v>10.3408203125</c:v>
                </c:pt>
                <c:pt idx="485">
                  <c:v>10.3603515625</c:v>
                </c:pt>
                <c:pt idx="486">
                  <c:v>10.3798828125</c:v>
                </c:pt>
                <c:pt idx="487">
                  <c:v>10.3955078125</c:v>
                </c:pt>
                <c:pt idx="488">
                  <c:v>10.416015625</c:v>
                </c:pt>
                <c:pt idx="489">
                  <c:v>10.435546875</c:v>
                </c:pt>
                <c:pt idx="490">
                  <c:v>10.451171875</c:v>
                </c:pt>
                <c:pt idx="491">
                  <c:v>10.4716796875</c:v>
                </c:pt>
                <c:pt idx="492">
                  <c:v>10.4912109375</c:v>
                </c:pt>
                <c:pt idx="493">
                  <c:v>10.5068359375</c:v>
                </c:pt>
                <c:pt idx="494">
                  <c:v>10.5263671875</c:v>
                </c:pt>
                <c:pt idx="495">
                  <c:v>10.546875</c:v>
                </c:pt>
                <c:pt idx="496">
                  <c:v>10.5625</c:v>
                </c:pt>
                <c:pt idx="497">
                  <c:v>10.58203125</c:v>
                </c:pt>
                <c:pt idx="498">
                  <c:v>10.6025390625</c:v>
                </c:pt>
                <c:pt idx="499">
                  <c:v>10.6181640625</c:v>
                </c:pt>
                <c:pt idx="500">
                  <c:v>10.6376953125</c:v>
                </c:pt>
                <c:pt idx="501">
                  <c:v>10.658203125</c:v>
                </c:pt>
                <c:pt idx="502">
                  <c:v>10.673828125</c:v>
                </c:pt>
                <c:pt idx="503">
                  <c:v>10.693359375</c:v>
                </c:pt>
                <c:pt idx="504">
                  <c:v>10.712890625</c:v>
                </c:pt>
                <c:pt idx="505">
                  <c:v>10.7294921875</c:v>
                </c:pt>
                <c:pt idx="506">
                  <c:v>10.7490234375</c:v>
                </c:pt>
                <c:pt idx="507">
                  <c:v>10.7685546875</c:v>
                </c:pt>
                <c:pt idx="508">
                  <c:v>10.78515625</c:v>
                </c:pt>
                <c:pt idx="509">
                  <c:v>10.8046875</c:v>
                </c:pt>
                <c:pt idx="510">
                  <c:v>10.82421875</c:v>
                </c:pt>
                <c:pt idx="511">
                  <c:v>10.83984375</c:v>
                </c:pt>
                <c:pt idx="512">
                  <c:v>10.8603515625</c:v>
                </c:pt>
                <c:pt idx="513">
                  <c:v>10.8798828125</c:v>
                </c:pt>
                <c:pt idx="514">
                  <c:v>10.8955078125</c:v>
                </c:pt>
                <c:pt idx="515">
                  <c:v>10.916015625</c:v>
                </c:pt>
                <c:pt idx="516">
                  <c:v>10.935546875</c:v>
                </c:pt>
                <c:pt idx="517">
                  <c:v>10.951171875</c:v>
                </c:pt>
                <c:pt idx="518">
                  <c:v>10.970703125</c:v>
                </c:pt>
                <c:pt idx="519">
                  <c:v>10.9912109375</c:v>
                </c:pt>
                <c:pt idx="520">
                  <c:v>11.0068359375</c:v>
                </c:pt>
                <c:pt idx="521">
                  <c:v>11.0263671875</c:v>
                </c:pt>
                <c:pt idx="522">
                  <c:v>11.046875</c:v>
                </c:pt>
                <c:pt idx="523">
                  <c:v>11.0625</c:v>
                </c:pt>
                <c:pt idx="524">
                  <c:v>11.08203125</c:v>
                </c:pt>
                <c:pt idx="525">
                  <c:v>11.1025390625</c:v>
                </c:pt>
                <c:pt idx="526">
                  <c:v>11.1181640625</c:v>
                </c:pt>
                <c:pt idx="527">
                  <c:v>11.1376953125</c:v>
                </c:pt>
                <c:pt idx="528">
                  <c:v>11.1572265625</c:v>
                </c:pt>
                <c:pt idx="529">
                  <c:v>11.173828125</c:v>
                </c:pt>
                <c:pt idx="530">
                  <c:v>11.193359375</c:v>
                </c:pt>
                <c:pt idx="531">
                  <c:v>11.212890625</c:v>
                </c:pt>
                <c:pt idx="532">
                  <c:v>11.2294921875</c:v>
                </c:pt>
                <c:pt idx="533">
                  <c:v>11.2490234375</c:v>
                </c:pt>
                <c:pt idx="534">
                  <c:v>11.2685546875</c:v>
                </c:pt>
                <c:pt idx="535">
                  <c:v>11.2841796875</c:v>
                </c:pt>
                <c:pt idx="536">
                  <c:v>11.3046875</c:v>
                </c:pt>
                <c:pt idx="537">
                  <c:v>11.32421875</c:v>
                </c:pt>
                <c:pt idx="538">
                  <c:v>11.33984375</c:v>
                </c:pt>
                <c:pt idx="539">
                  <c:v>11.3603515625</c:v>
                </c:pt>
                <c:pt idx="540">
                  <c:v>11.3798828125</c:v>
                </c:pt>
                <c:pt idx="541">
                  <c:v>11.3955078125</c:v>
                </c:pt>
                <c:pt idx="542">
                  <c:v>11.4150390625</c:v>
                </c:pt>
                <c:pt idx="543">
                  <c:v>11.435546875</c:v>
                </c:pt>
                <c:pt idx="544">
                  <c:v>11.451171875</c:v>
                </c:pt>
                <c:pt idx="545">
                  <c:v>11.470703125</c:v>
                </c:pt>
                <c:pt idx="546">
                  <c:v>11.4912109375</c:v>
                </c:pt>
                <c:pt idx="547">
                  <c:v>11.5068359375</c:v>
                </c:pt>
                <c:pt idx="548">
                  <c:v>11.5263671875</c:v>
                </c:pt>
                <c:pt idx="549">
                  <c:v>11.546875</c:v>
                </c:pt>
                <c:pt idx="550">
                  <c:v>11.5625</c:v>
                </c:pt>
                <c:pt idx="551">
                  <c:v>11.58203125</c:v>
                </c:pt>
                <c:pt idx="552">
                  <c:v>11.6015625</c:v>
                </c:pt>
                <c:pt idx="553">
                  <c:v>11.6181640625</c:v>
                </c:pt>
                <c:pt idx="554">
                  <c:v>11.6376953125</c:v>
                </c:pt>
                <c:pt idx="555">
                  <c:v>11.6572265625</c:v>
                </c:pt>
                <c:pt idx="556">
                  <c:v>11.673828125</c:v>
                </c:pt>
                <c:pt idx="557">
                  <c:v>11.693359375</c:v>
                </c:pt>
                <c:pt idx="558">
                  <c:v>11.712890625</c:v>
                </c:pt>
                <c:pt idx="559">
                  <c:v>11.728515625</c:v>
                </c:pt>
                <c:pt idx="560">
                  <c:v>11.7490234375</c:v>
                </c:pt>
                <c:pt idx="561">
                  <c:v>11.7685546875</c:v>
                </c:pt>
                <c:pt idx="562">
                  <c:v>11.7841796875</c:v>
                </c:pt>
                <c:pt idx="563">
                  <c:v>11.8046875</c:v>
                </c:pt>
                <c:pt idx="564">
                  <c:v>11.82421875</c:v>
                </c:pt>
                <c:pt idx="565">
                  <c:v>11.83984375</c:v>
                </c:pt>
                <c:pt idx="566">
                  <c:v>11.859375</c:v>
                </c:pt>
                <c:pt idx="567">
                  <c:v>11.8798828125</c:v>
                </c:pt>
                <c:pt idx="568">
                  <c:v>11.8955078125</c:v>
                </c:pt>
                <c:pt idx="569">
                  <c:v>11.9150390625</c:v>
                </c:pt>
                <c:pt idx="570">
                  <c:v>11.935546875</c:v>
                </c:pt>
                <c:pt idx="571">
                  <c:v>11.951171875</c:v>
                </c:pt>
                <c:pt idx="572">
                  <c:v>11.970703125</c:v>
                </c:pt>
                <c:pt idx="573">
                  <c:v>11.9912109375</c:v>
                </c:pt>
                <c:pt idx="574">
                  <c:v>12.0068359375</c:v>
                </c:pt>
                <c:pt idx="575">
                  <c:v>12.0263671875</c:v>
                </c:pt>
                <c:pt idx="576">
                  <c:v>12.0458984375</c:v>
                </c:pt>
                <c:pt idx="577">
                  <c:v>12.0625</c:v>
                </c:pt>
                <c:pt idx="578">
                  <c:v>12.08203125</c:v>
                </c:pt>
                <c:pt idx="579">
                  <c:v>12.1015625</c:v>
                </c:pt>
                <c:pt idx="580">
                  <c:v>12.1181640625</c:v>
                </c:pt>
                <c:pt idx="581">
                  <c:v>12.1376953125</c:v>
                </c:pt>
                <c:pt idx="582">
                  <c:v>12.1572265625</c:v>
                </c:pt>
                <c:pt idx="583">
                  <c:v>12.1728515625</c:v>
                </c:pt>
                <c:pt idx="584">
                  <c:v>12.193359375</c:v>
                </c:pt>
                <c:pt idx="585">
                  <c:v>12.212890625</c:v>
                </c:pt>
                <c:pt idx="586">
                  <c:v>12.228515625</c:v>
                </c:pt>
                <c:pt idx="587">
                  <c:v>12.2490234375</c:v>
                </c:pt>
                <c:pt idx="588">
                  <c:v>12.2685546875</c:v>
                </c:pt>
                <c:pt idx="589">
                  <c:v>12.2841796875</c:v>
                </c:pt>
                <c:pt idx="590">
                  <c:v>12.3037109375</c:v>
                </c:pt>
                <c:pt idx="591">
                  <c:v>12.32421875</c:v>
                </c:pt>
                <c:pt idx="592">
                  <c:v>12.33984375</c:v>
                </c:pt>
                <c:pt idx="593">
                  <c:v>12.359375</c:v>
                </c:pt>
                <c:pt idx="594">
                  <c:v>12.3798828125</c:v>
                </c:pt>
                <c:pt idx="595">
                  <c:v>12.3955078125</c:v>
                </c:pt>
                <c:pt idx="596">
                  <c:v>12.4150390625</c:v>
                </c:pt>
                <c:pt idx="597">
                  <c:v>12.435546875</c:v>
                </c:pt>
                <c:pt idx="598">
                  <c:v>12.451171875</c:v>
                </c:pt>
                <c:pt idx="599">
                  <c:v>12.470703125</c:v>
                </c:pt>
                <c:pt idx="600">
                  <c:v>12.490234375</c:v>
                </c:pt>
                <c:pt idx="601">
                  <c:v>12.5068359375</c:v>
                </c:pt>
                <c:pt idx="602">
                  <c:v>12.5263671875</c:v>
                </c:pt>
                <c:pt idx="603">
                  <c:v>12.5458984375</c:v>
                </c:pt>
                <c:pt idx="604">
                  <c:v>12.5625</c:v>
                </c:pt>
                <c:pt idx="605">
                  <c:v>12.58203125</c:v>
                </c:pt>
                <c:pt idx="606">
                  <c:v>12.6015625</c:v>
                </c:pt>
                <c:pt idx="607">
                  <c:v>12.6171875</c:v>
                </c:pt>
                <c:pt idx="608">
                  <c:v>12.6376953125</c:v>
                </c:pt>
                <c:pt idx="609">
                  <c:v>12.6572265625</c:v>
                </c:pt>
                <c:pt idx="610">
                  <c:v>12.6728515625</c:v>
                </c:pt>
                <c:pt idx="611">
                  <c:v>12.693359375</c:v>
                </c:pt>
                <c:pt idx="612">
                  <c:v>12.712890625</c:v>
                </c:pt>
                <c:pt idx="613">
                  <c:v>12.728515625</c:v>
                </c:pt>
                <c:pt idx="614">
                  <c:v>12.748046875</c:v>
                </c:pt>
                <c:pt idx="615">
                  <c:v>12.7685546875</c:v>
                </c:pt>
                <c:pt idx="616">
                  <c:v>12.7841796875</c:v>
                </c:pt>
                <c:pt idx="617">
                  <c:v>12.8037109375</c:v>
                </c:pt>
                <c:pt idx="618">
                  <c:v>12.82421875</c:v>
                </c:pt>
                <c:pt idx="619">
                  <c:v>12.83984375</c:v>
                </c:pt>
                <c:pt idx="620">
                  <c:v>12.859375</c:v>
                </c:pt>
                <c:pt idx="621">
                  <c:v>12.8798828125</c:v>
                </c:pt>
                <c:pt idx="622">
                  <c:v>12.8955078125</c:v>
                </c:pt>
                <c:pt idx="623">
                  <c:v>12.9150390625</c:v>
                </c:pt>
                <c:pt idx="624">
                  <c:v>12.9345703125</c:v>
                </c:pt>
                <c:pt idx="625">
                  <c:v>12.951171875</c:v>
                </c:pt>
                <c:pt idx="626">
                  <c:v>12.970703125</c:v>
                </c:pt>
                <c:pt idx="627">
                  <c:v>12.990234375</c:v>
                </c:pt>
                <c:pt idx="628">
                  <c:v>13.0068359375</c:v>
                </c:pt>
                <c:pt idx="629">
                  <c:v>13.0263671875</c:v>
                </c:pt>
                <c:pt idx="630">
                  <c:v>13.0458984375</c:v>
                </c:pt>
                <c:pt idx="631">
                  <c:v>13.0615234375</c:v>
                </c:pt>
                <c:pt idx="632">
                  <c:v>13.08203125</c:v>
                </c:pt>
                <c:pt idx="633">
                  <c:v>13.1015625</c:v>
                </c:pt>
                <c:pt idx="634">
                  <c:v>13.1171875</c:v>
                </c:pt>
                <c:pt idx="635">
                  <c:v>13.1376953125</c:v>
                </c:pt>
                <c:pt idx="636">
                  <c:v>13.1572265625</c:v>
                </c:pt>
                <c:pt idx="637">
                  <c:v>13.1728515625</c:v>
                </c:pt>
                <c:pt idx="638">
                  <c:v>13.1923828125</c:v>
                </c:pt>
                <c:pt idx="639">
                  <c:v>13.212890625</c:v>
                </c:pt>
                <c:pt idx="640">
                  <c:v>13.228515625</c:v>
                </c:pt>
                <c:pt idx="641">
                  <c:v>13.248046875</c:v>
                </c:pt>
                <c:pt idx="642">
                  <c:v>13.2685546875</c:v>
                </c:pt>
                <c:pt idx="643">
                  <c:v>13.2841796875</c:v>
                </c:pt>
                <c:pt idx="644">
                  <c:v>13.3037109375</c:v>
                </c:pt>
                <c:pt idx="645">
                  <c:v>13.32421875</c:v>
                </c:pt>
                <c:pt idx="646">
                  <c:v>13.33984375</c:v>
                </c:pt>
                <c:pt idx="647">
                  <c:v>13.359375</c:v>
                </c:pt>
                <c:pt idx="648">
                  <c:v>13.37890625</c:v>
                </c:pt>
                <c:pt idx="649">
                  <c:v>13.3955078125</c:v>
                </c:pt>
                <c:pt idx="650">
                  <c:v>13.4150390625</c:v>
                </c:pt>
                <c:pt idx="651">
                  <c:v>13.4345703125</c:v>
                </c:pt>
                <c:pt idx="652">
                  <c:v>13.451171875</c:v>
                </c:pt>
                <c:pt idx="653">
                  <c:v>13.470703125</c:v>
                </c:pt>
                <c:pt idx="654">
                  <c:v>13.490234375</c:v>
                </c:pt>
                <c:pt idx="655">
                  <c:v>13.505859375</c:v>
                </c:pt>
                <c:pt idx="656">
                  <c:v>13.5263671875</c:v>
                </c:pt>
                <c:pt idx="657">
                  <c:v>13.5458984375</c:v>
                </c:pt>
                <c:pt idx="658">
                  <c:v>13.5615234375</c:v>
                </c:pt>
                <c:pt idx="659">
                  <c:v>13.58203125</c:v>
                </c:pt>
                <c:pt idx="660">
                  <c:v>13.6015625</c:v>
                </c:pt>
                <c:pt idx="661">
                  <c:v>13.6171875</c:v>
                </c:pt>
                <c:pt idx="662">
                  <c:v>13.63671875</c:v>
                </c:pt>
                <c:pt idx="663">
                  <c:v>13.6572265625</c:v>
                </c:pt>
                <c:pt idx="664">
                  <c:v>13.6728515625</c:v>
                </c:pt>
                <c:pt idx="665">
                  <c:v>13.6923828125</c:v>
                </c:pt>
                <c:pt idx="666">
                  <c:v>13.712890625</c:v>
                </c:pt>
                <c:pt idx="667">
                  <c:v>13.728515625</c:v>
                </c:pt>
                <c:pt idx="668">
                  <c:v>13.748046875</c:v>
                </c:pt>
                <c:pt idx="669">
                  <c:v>13.7685546875</c:v>
                </c:pt>
                <c:pt idx="670">
                  <c:v>13.7841796875</c:v>
                </c:pt>
                <c:pt idx="671">
                  <c:v>13.8037109375</c:v>
                </c:pt>
                <c:pt idx="672">
                  <c:v>13.8232421875</c:v>
                </c:pt>
                <c:pt idx="673">
                  <c:v>13.83984375</c:v>
                </c:pt>
                <c:pt idx="674">
                  <c:v>13.859375</c:v>
                </c:pt>
                <c:pt idx="675">
                  <c:v>13.87890625</c:v>
                </c:pt>
                <c:pt idx="676">
                  <c:v>13.8955078125</c:v>
                </c:pt>
                <c:pt idx="677">
                  <c:v>13.9150390625</c:v>
                </c:pt>
                <c:pt idx="678">
                  <c:v>13.9345703125</c:v>
                </c:pt>
                <c:pt idx="679">
                  <c:v>13.9501953125</c:v>
                </c:pt>
                <c:pt idx="680">
                  <c:v>13.970703125</c:v>
                </c:pt>
                <c:pt idx="681">
                  <c:v>13.990234375</c:v>
                </c:pt>
                <c:pt idx="682">
                  <c:v>14.005859375</c:v>
                </c:pt>
                <c:pt idx="683">
                  <c:v>14.0263671875</c:v>
                </c:pt>
                <c:pt idx="684">
                  <c:v>14.0458984375</c:v>
                </c:pt>
                <c:pt idx="685">
                  <c:v>14.0615234375</c:v>
                </c:pt>
                <c:pt idx="686">
                  <c:v>14.0810546875</c:v>
                </c:pt>
                <c:pt idx="687">
                  <c:v>14.1015625</c:v>
                </c:pt>
                <c:pt idx="688">
                  <c:v>14.1171875</c:v>
                </c:pt>
                <c:pt idx="689">
                  <c:v>14.13671875</c:v>
                </c:pt>
                <c:pt idx="690">
                  <c:v>14.1572265625</c:v>
                </c:pt>
                <c:pt idx="691">
                  <c:v>14.1728515625</c:v>
                </c:pt>
                <c:pt idx="692">
                  <c:v>14.1923828125</c:v>
                </c:pt>
                <c:pt idx="693">
                  <c:v>14.212890625</c:v>
                </c:pt>
                <c:pt idx="694">
                  <c:v>14.228515625</c:v>
                </c:pt>
                <c:pt idx="695">
                  <c:v>14.248046875</c:v>
                </c:pt>
                <c:pt idx="696">
                  <c:v>14.267578125</c:v>
                </c:pt>
                <c:pt idx="697">
                  <c:v>14.2841796875</c:v>
                </c:pt>
                <c:pt idx="698">
                  <c:v>14.3037109375</c:v>
                </c:pt>
                <c:pt idx="699">
                  <c:v>14.3232421875</c:v>
                </c:pt>
                <c:pt idx="700">
                  <c:v>14.33984375</c:v>
                </c:pt>
                <c:pt idx="701">
                  <c:v>14.359375</c:v>
                </c:pt>
                <c:pt idx="702">
                  <c:v>14.37890625</c:v>
                </c:pt>
                <c:pt idx="703">
                  <c:v>14.39453125</c:v>
                </c:pt>
                <c:pt idx="704">
                  <c:v>14.4150390625</c:v>
                </c:pt>
                <c:pt idx="705">
                  <c:v>14.4345703125</c:v>
                </c:pt>
                <c:pt idx="706">
                  <c:v>14.4501953125</c:v>
                </c:pt>
                <c:pt idx="707">
                  <c:v>14.470703125</c:v>
                </c:pt>
                <c:pt idx="708">
                  <c:v>14.490234375</c:v>
                </c:pt>
                <c:pt idx="709">
                  <c:v>14.505859375</c:v>
                </c:pt>
                <c:pt idx="710">
                  <c:v>14.525390625</c:v>
                </c:pt>
                <c:pt idx="711">
                  <c:v>14.5458984375</c:v>
                </c:pt>
                <c:pt idx="712">
                  <c:v>14.5615234375</c:v>
                </c:pt>
                <c:pt idx="713">
                  <c:v>14.5810546875</c:v>
                </c:pt>
                <c:pt idx="714">
                  <c:v>14.6015625</c:v>
                </c:pt>
                <c:pt idx="715">
                  <c:v>14.6171875</c:v>
                </c:pt>
                <c:pt idx="716">
                  <c:v>14.63671875</c:v>
                </c:pt>
                <c:pt idx="717">
                  <c:v>14.6572265625</c:v>
                </c:pt>
                <c:pt idx="718">
                  <c:v>14.6728515625</c:v>
                </c:pt>
                <c:pt idx="719">
                  <c:v>14.6923828125</c:v>
                </c:pt>
                <c:pt idx="720">
                  <c:v>14.7119140625</c:v>
                </c:pt>
                <c:pt idx="721">
                  <c:v>14.728515625</c:v>
                </c:pt>
                <c:pt idx="722">
                  <c:v>14.748046875</c:v>
                </c:pt>
                <c:pt idx="723">
                  <c:v>14.767578125</c:v>
                </c:pt>
                <c:pt idx="724">
                  <c:v>14.7841796875</c:v>
                </c:pt>
                <c:pt idx="725">
                  <c:v>14.8037109375</c:v>
                </c:pt>
                <c:pt idx="726">
                  <c:v>14.8232421875</c:v>
                </c:pt>
                <c:pt idx="727">
                  <c:v>14.8388671875</c:v>
                </c:pt>
                <c:pt idx="728">
                  <c:v>14.859375</c:v>
                </c:pt>
                <c:pt idx="729">
                  <c:v>14.87890625</c:v>
                </c:pt>
                <c:pt idx="730">
                  <c:v>14.89453125</c:v>
                </c:pt>
                <c:pt idx="731">
                  <c:v>14.9150390625</c:v>
                </c:pt>
                <c:pt idx="732">
                  <c:v>14.9345703125</c:v>
                </c:pt>
                <c:pt idx="733">
                  <c:v>14.9501953125</c:v>
                </c:pt>
                <c:pt idx="734">
                  <c:v>14.9697265625</c:v>
                </c:pt>
                <c:pt idx="735">
                  <c:v>14.990234375</c:v>
                </c:pt>
                <c:pt idx="736">
                  <c:v>15.005859375</c:v>
                </c:pt>
                <c:pt idx="737">
                  <c:v>15.025390625</c:v>
                </c:pt>
                <c:pt idx="738">
                  <c:v>15.0458984375</c:v>
                </c:pt>
                <c:pt idx="739">
                  <c:v>15.0615234375</c:v>
                </c:pt>
                <c:pt idx="740">
                  <c:v>15.0810546875</c:v>
                </c:pt>
                <c:pt idx="741">
                  <c:v>15.1015625</c:v>
                </c:pt>
                <c:pt idx="742">
                  <c:v>15.1171875</c:v>
                </c:pt>
                <c:pt idx="743">
                  <c:v>15.13671875</c:v>
                </c:pt>
                <c:pt idx="744">
                  <c:v>15.15625</c:v>
                </c:pt>
                <c:pt idx="745">
                  <c:v>15.1728515625</c:v>
                </c:pt>
                <c:pt idx="746">
                  <c:v>15.1923828125</c:v>
                </c:pt>
                <c:pt idx="747">
                  <c:v>15.2119140625</c:v>
                </c:pt>
                <c:pt idx="748">
                  <c:v>15.228515625</c:v>
                </c:pt>
                <c:pt idx="749">
                  <c:v>15.248046875</c:v>
                </c:pt>
                <c:pt idx="750">
                  <c:v>15.267578125</c:v>
                </c:pt>
                <c:pt idx="751">
                  <c:v>15.283203125</c:v>
                </c:pt>
                <c:pt idx="752">
                  <c:v>15.3037109375</c:v>
                </c:pt>
                <c:pt idx="753">
                  <c:v>15.3232421875</c:v>
                </c:pt>
                <c:pt idx="754">
                  <c:v>15.3388671875</c:v>
                </c:pt>
                <c:pt idx="755">
                  <c:v>15.359375</c:v>
                </c:pt>
                <c:pt idx="756">
                  <c:v>15.37890625</c:v>
                </c:pt>
                <c:pt idx="757">
                  <c:v>15.39453125</c:v>
                </c:pt>
                <c:pt idx="758">
                  <c:v>15.4140625</c:v>
                </c:pt>
                <c:pt idx="759">
                  <c:v>15.4345703125</c:v>
                </c:pt>
                <c:pt idx="760">
                  <c:v>15.4501953125</c:v>
                </c:pt>
                <c:pt idx="761">
                  <c:v>15.4697265625</c:v>
                </c:pt>
                <c:pt idx="762">
                  <c:v>15.490234375</c:v>
                </c:pt>
                <c:pt idx="763">
                  <c:v>15.505859375</c:v>
                </c:pt>
                <c:pt idx="764">
                  <c:v>15.525390625</c:v>
                </c:pt>
                <c:pt idx="765">
                  <c:v>15.5458984375</c:v>
                </c:pt>
                <c:pt idx="766">
                  <c:v>15.5615234375</c:v>
                </c:pt>
                <c:pt idx="767">
                  <c:v>15.5810546875</c:v>
                </c:pt>
                <c:pt idx="768">
                  <c:v>15.6005859375</c:v>
                </c:pt>
                <c:pt idx="769">
                  <c:v>15.6171875</c:v>
                </c:pt>
                <c:pt idx="770">
                  <c:v>15.63671875</c:v>
                </c:pt>
                <c:pt idx="771">
                  <c:v>15.65625</c:v>
                </c:pt>
                <c:pt idx="772">
                  <c:v>15.6728515625</c:v>
                </c:pt>
                <c:pt idx="773">
                  <c:v>15.6923828125</c:v>
                </c:pt>
                <c:pt idx="774">
                  <c:v>15.7119140625</c:v>
                </c:pt>
                <c:pt idx="775">
                  <c:v>15.7275390625</c:v>
                </c:pt>
                <c:pt idx="776">
                  <c:v>15.748046875</c:v>
                </c:pt>
                <c:pt idx="777">
                  <c:v>15.767578125</c:v>
                </c:pt>
                <c:pt idx="778">
                  <c:v>15.783203125</c:v>
                </c:pt>
                <c:pt idx="779">
                  <c:v>15.8037109375</c:v>
                </c:pt>
                <c:pt idx="780">
                  <c:v>15.8232421875</c:v>
                </c:pt>
                <c:pt idx="781">
                  <c:v>15.8388671875</c:v>
                </c:pt>
                <c:pt idx="782">
                  <c:v>15.8583984375</c:v>
                </c:pt>
                <c:pt idx="783">
                  <c:v>15.87890625</c:v>
                </c:pt>
                <c:pt idx="784">
                  <c:v>15.89453125</c:v>
                </c:pt>
                <c:pt idx="785">
                  <c:v>15.9140625</c:v>
                </c:pt>
                <c:pt idx="786">
                  <c:v>15.9345703125</c:v>
                </c:pt>
                <c:pt idx="787">
                  <c:v>15.9501953125</c:v>
                </c:pt>
                <c:pt idx="788">
                  <c:v>15.9697265625</c:v>
                </c:pt>
                <c:pt idx="789">
                  <c:v>15.990234375</c:v>
                </c:pt>
                <c:pt idx="790">
                  <c:v>16.005859375</c:v>
                </c:pt>
                <c:pt idx="791">
                  <c:v>16.025390625</c:v>
                </c:pt>
                <c:pt idx="792">
                  <c:v>16.044921875</c:v>
                </c:pt>
                <c:pt idx="793">
                  <c:v>16.0615234375</c:v>
                </c:pt>
                <c:pt idx="794">
                  <c:v>16.0810546875</c:v>
                </c:pt>
                <c:pt idx="795">
                  <c:v>16.1005859375</c:v>
                </c:pt>
                <c:pt idx="796">
                  <c:v>16.1171875</c:v>
                </c:pt>
                <c:pt idx="797">
                  <c:v>16.13671875</c:v>
                </c:pt>
                <c:pt idx="798">
                  <c:v>16.15625</c:v>
                </c:pt>
                <c:pt idx="799">
                  <c:v>16.171875</c:v>
                </c:pt>
                <c:pt idx="800">
                  <c:v>16.1923828125</c:v>
                </c:pt>
                <c:pt idx="801">
                  <c:v>16.2119140625</c:v>
                </c:pt>
                <c:pt idx="802">
                  <c:v>16.2275390625</c:v>
                </c:pt>
                <c:pt idx="803">
                  <c:v>16.24804687499994</c:v>
                </c:pt>
                <c:pt idx="804">
                  <c:v>16.267578125</c:v>
                </c:pt>
                <c:pt idx="805">
                  <c:v>16.283203125</c:v>
                </c:pt>
                <c:pt idx="806">
                  <c:v>16.302734375</c:v>
                </c:pt>
                <c:pt idx="807">
                  <c:v>16.3232421875</c:v>
                </c:pt>
                <c:pt idx="808">
                  <c:v>16.3388671875</c:v>
                </c:pt>
                <c:pt idx="809">
                  <c:v>16.3583984375</c:v>
                </c:pt>
                <c:pt idx="810">
                  <c:v>16.37890625</c:v>
                </c:pt>
                <c:pt idx="811">
                  <c:v>16.39453125</c:v>
                </c:pt>
                <c:pt idx="812">
                  <c:v>16.4140625</c:v>
                </c:pt>
                <c:pt idx="813">
                  <c:v>16.4345703125</c:v>
                </c:pt>
                <c:pt idx="814">
                  <c:v>16.4501953125</c:v>
                </c:pt>
                <c:pt idx="815">
                  <c:v>16.46972656249998</c:v>
                </c:pt>
                <c:pt idx="816">
                  <c:v>16.4892578125</c:v>
                </c:pt>
                <c:pt idx="817">
                  <c:v>16.505859375</c:v>
                </c:pt>
                <c:pt idx="818">
                  <c:v>16.525390625</c:v>
                </c:pt>
                <c:pt idx="819">
                  <c:v>16.544921875</c:v>
                </c:pt>
                <c:pt idx="820">
                  <c:v>16.5615234375</c:v>
                </c:pt>
                <c:pt idx="821">
                  <c:v>16.5810546875</c:v>
                </c:pt>
                <c:pt idx="822">
                  <c:v>16.6005859375</c:v>
                </c:pt>
                <c:pt idx="823">
                  <c:v>16.6162109375</c:v>
                </c:pt>
                <c:pt idx="824">
                  <c:v>16.63671875</c:v>
                </c:pt>
                <c:pt idx="825">
                  <c:v>16.65625</c:v>
                </c:pt>
                <c:pt idx="826">
                  <c:v>16.671875</c:v>
                </c:pt>
                <c:pt idx="827">
                  <c:v>16.6923828125</c:v>
                </c:pt>
                <c:pt idx="828">
                  <c:v>16.7119140625</c:v>
                </c:pt>
                <c:pt idx="829">
                  <c:v>16.7275390625</c:v>
                </c:pt>
                <c:pt idx="830">
                  <c:v>16.7470703125</c:v>
                </c:pt>
                <c:pt idx="831">
                  <c:v>16.767578125</c:v>
                </c:pt>
                <c:pt idx="832">
                  <c:v>16.783203125</c:v>
                </c:pt>
                <c:pt idx="833">
                  <c:v>16.802734375</c:v>
                </c:pt>
                <c:pt idx="834">
                  <c:v>16.8232421875</c:v>
                </c:pt>
                <c:pt idx="835">
                  <c:v>16.8388671875</c:v>
                </c:pt>
                <c:pt idx="836">
                  <c:v>16.8583984375</c:v>
                </c:pt>
                <c:pt idx="837">
                  <c:v>16.87890625</c:v>
                </c:pt>
                <c:pt idx="838">
                  <c:v>16.89453125</c:v>
                </c:pt>
                <c:pt idx="839">
                  <c:v>16.9140625</c:v>
                </c:pt>
                <c:pt idx="840">
                  <c:v>16.93359375</c:v>
                </c:pt>
                <c:pt idx="841">
                  <c:v>16.9501953125</c:v>
                </c:pt>
                <c:pt idx="842">
                  <c:v>16.96972656249998</c:v>
                </c:pt>
                <c:pt idx="843">
                  <c:v>16.9892578125</c:v>
                </c:pt>
                <c:pt idx="844">
                  <c:v>17.005859375</c:v>
                </c:pt>
                <c:pt idx="845">
                  <c:v>17.025390625</c:v>
                </c:pt>
                <c:pt idx="846">
                  <c:v>17.044921875</c:v>
                </c:pt>
                <c:pt idx="847">
                  <c:v>17.06054687499994</c:v>
                </c:pt>
                <c:pt idx="848">
                  <c:v>17.0810546875</c:v>
                </c:pt>
                <c:pt idx="849">
                  <c:v>17.1005859375</c:v>
                </c:pt>
                <c:pt idx="850">
                  <c:v>17.1162109375</c:v>
                </c:pt>
                <c:pt idx="851">
                  <c:v>17.13671875</c:v>
                </c:pt>
                <c:pt idx="852">
                  <c:v>17.15625</c:v>
                </c:pt>
                <c:pt idx="853">
                  <c:v>17.171875</c:v>
                </c:pt>
                <c:pt idx="854">
                  <c:v>17.19140625</c:v>
                </c:pt>
                <c:pt idx="855">
                  <c:v>17.2119140625</c:v>
                </c:pt>
                <c:pt idx="856">
                  <c:v>17.2275390625</c:v>
                </c:pt>
                <c:pt idx="857">
                  <c:v>17.2470703125</c:v>
                </c:pt>
                <c:pt idx="858">
                  <c:v>17.267578125</c:v>
                </c:pt>
                <c:pt idx="859">
                  <c:v>17.283203125</c:v>
                </c:pt>
                <c:pt idx="860">
                  <c:v>17.302734375</c:v>
                </c:pt>
                <c:pt idx="861">
                  <c:v>17.3232421875</c:v>
                </c:pt>
                <c:pt idx="862">
                  <c:v>17.3388671875</c:v>
                </c:pt>
                <c:pt idx="863">
                  <c:v>17.3583984375</c:v>
                </c:pt>
                <c:pt idx="864">
                  <c:v>17.3779296875</c:v>
                </c:pt>
                <c:pt idx="865">
                  <c:v>17.39453125</c:v>
                </c:pt>
                <c:pt idx="866">
                  <c:v>17.4140625</c:v>
                </c:pt>
                <c:pt idx="867">
                  <c:v>17.43359375</c:v>
                </c:pt>
                <c:pt idx="868">
                  <c:v>17.4501953125</c:v>
                </c:pt>
                <c:pt idx="869">
                  <c:v>17.46972656249998</c:v>
                </c:pt>
                <c:pt idx="870">
                  <c:v>17.4892578125</c:v>
                </c:pt>
                <c:pt idx="871">
                  <c:v>17.5048828125</c:v>
                </c:pt>
                <c:pt idx="872">
                  <c:v>17.525390625</c:v>
                </c:pt>
                <c:pt idx="873">
                  <c:v>17.544921875</c:v>
                </c:pt>
                <c:pt idx="874">
                  <c:v>17.56054687499994</c:v>
                </c:pt>
                <c:pt idx="875">
                  <c:v>17.5810546875</c:v>
                </c:pt>
                <c:pt idx="876">
                  <c:v>17.6005859375</c:v>
                </c:pt>
                <c:pt idx="877">
                  <c:v>17.6162109375</c:v>
                </c:pt>
                <c:pt idx="878">
                  <c:v>17.6357421875</c:v>
                </c:pt>
                <c:pt idx="879">
                  <c:v>17.65625</c:v>
                </c:pt>
                <c:pt idx="880">
                  <c:v>17.671875</c:v>
                </c:pt>
                <c:pt idx="881">
                  <c:v>17.69140625</c:v>
                </c:pt>
                <c:pt idx="882">
                  <c:v>17.7119140625</c:v>
                </c:pt>
                <c:pt idx="883">
                  <c:v>17.7275390625</c:v>
                </c:pt>
                <c:pt idx="884">
                  <c:v>17.7470703125</c:v>
                </c:pt>
                <c:pt idx="885">
                  <c:v>17.767578125</c:v>
                </c:pt>
                <c:pt idx="886">
                  <c:v>17.783203125</c:v>
                </c:pt>
                <c:pt idx="887">
                  <c:v>17.802734375</c:v>
                </c:pt>
                <c:pt idx="888">
                  <c:v>17.822265625</c:v>
                </c:pt>
                <c:pt idx="889">
                  <c:v>17.8388671875</c:v>
                </c:pt>
                <c:pt idx="890">
                  <c:v>17.8583984375</c:v>
                </c:pt>
                <c:pt idx="891">
                  <c:v>17.8779296875</c:v>
                </c:pt>
                <c:pt idx="892">
                  <c:v>17.89453125</c:v>
                </c:pt>
                <c:pt idx="893">
                  <c:v>17.9140625</c:v>
                </c:pt>
                <c:pt idx="894">
                  <c:v>17.93359375</c:v>
                </c:pt>
                <c:pt idx="895">
                  <c:v>17.94921875</c:v>
                </c:pt>
                <c:pt idx="896">
                  <c:v>17.96972656249998</c:v>
                </c:pt>
                <c:pt idx="897">
                  <c:v>17.9892578125</c:v>
                </c:pt>
                <c:pt idx="898">
                  <c:v>18.0048828125</c:v>
                </c:pt>
                <c:pt idx="899">
                  <c:v>18.025390625</c:v>
                </c:pt>
                <c:pt idx="900">
                  <c:v>18.044921875</c:v>
                </c:pt>
                <c:pt idx="901">
                  <c:v>18.06054687499994</c:v>
                </c:pt>
                <c:pt idx="902">
                  <c:v>18.080078125</c:v>
                </c:pt>
                <c:pt idx="903">
                  <c:v>18.1005859375</c:v>
                </c:pt>
                <c:pt idx="904">
                  <c:v>18.1162109375</c:v>
                </c:pt>
                <c:pt idx="905">
                  <c:v>18.1357421875</c:v>
                </c:pt>
                <c:pt idx="906">
                  <c:v>18.15625</c:v>
                </c:pt>
                <c:pt idx="907">
                  <c:v>18.171875</c:v>
                </c:pt>
                <c:pt idx="908">
                  <c:v>18.19140625</c:v>
                </c:pt>
                <c:pt idx="909">
                  <c:v>18.2119140625</c:v>
                </c:pt>
                <c:pt idx="910">
                  <c:v>18.2275390625</c:v>
                </c:pt>
                <c:pt idx="911">
                  <c:v>18.2470703125</c:v>
                </c:pt>
                <c:pt idx="912">
                  <c:v>18.2666015625</c:v>
                </c:pt>
                <c:pt idx="913">
                  <c:v>18.283203125</c:v>
                </c:pt>
                <c:pt idx="914">
                  <c:v>18.302734375</c:v>
                </c:pt>
                <c:pt idx="915">
                  <c:v>18.322265625</c:v>
                </c:pt>
                <c:pt idx="916">
                  <c:v>18.3388671875</c:v>
                </c:pt>
                <c:pt idx="917">
                  <c:v>18.3583984375</c:v>
                </c:pt>
                <c:pt idx="918">
                  <c:v>18.3779296875</c:v>
                </c:pt>
                <c:pt idx="919">
                  <c:v>18.3935546875</c:v>
                </c:pt>
                <c:pt idx="920">
                  <c:v>18.4140625</c:v>
                </c:pt>
                <c:pt idx="921">
                  <c:v>18.43359375</c:v>
                </c:pt>
                <c:pt idx="922">
                  <c:v>18.44921875</c:v>
                </c:pt>
                <c:pt idx="923">
                  <c:v>18.46972656249998</c:v>
                </c:pt>
                <c:pt idx="924">
                  <c:v>18.4892578125</c:v>
                </c:pt>
                <c:pt idx="925">
                  <c:v>18.5048828125</c:v>
                </c:pt>
                <c:pt idx="926">
                  <c:v>18.5244140625</c:v>
                </c:pt>
                <c:pt idx="927">
                  <c:v>18.544921875</c:v>
                </c:pt>
                <c:pt idx="928">
                  <c:v>18.56054687499994</c:v>
                </c:pt>
                <c:pt idx="929">
                  <c:v>18.580078125</c:v>
                </c:pt>
                <c:pt idx="930">
                  <c:v>18.6005859375</c:v>
                </c:pt>
                <c:pt idx="931">
                  <c:v>18.6162109375</c:v>
                </c:pt>
                <c:pt idx="932">
                  <c:v>18.6357421875</c:v>
                </c:pt>
                <c:pt idx="933">
                  <c:v>18.65625</c:v>
                </c:pt>
                <c:pt idx="934">
                  <c:v>18.671875</c:v>
                </c:pt>
                <c:pt idx="935">
                  <c:v>18.69140625</c:v>
                </c:pt>
                <c:pt idx="936">
                  <c:v>18.7109375</c:v>
                </c:pt>
                <c:pt idx="937">
                  <c:v>18.7275390625</c:v>
                </c:pt>
                <c:pt idx="938">
                  <c:v>18.7470703125</c:v>
                </c:pt>
                <c:pt idx="939">
                  <c:v>18.7666015625</c:v>
                </c:pt>
                <c:pt idx="940">
                  <c:v>18.783203125</c:v>
                </c:pt>
                <c:pt idx="941">
                  <c:v>18.802734375</c:v>
                </c:pt>
                <c:pt idx="942">
                  <c:v>18.822265625</c:v>
                </c:pt>
                <c:pt idx="943">
                  <c:v>18.837890625</c:v>
                </c:pt>
                <c:pt idx="944">
                  <c:v>18.8583984375</c:v>
                </c:pt>
                <c:pt idx="945">
                  <c:v>18.8779296875</c:v>
                </c:pt>
                <c:pt idx="946">
                  <c:v>18.8935546875</c:v>
                </c:pt>
                <c:pt idx="947">
                  <c:v>18.9140625</c:v>
                </c:pt>
                <c:pt idx="948">
                  <c:v>18.93359375</c:v>
                </c:pt>
                <c:pt idx="949">
                  <c:v>18.94921875</c:v>
                </c:pt>
                <c:pt idx="950">
                  <c:v>18.96875</c:v>
                </c:pt>
                <c:pt idx="951">
                  <c:v>18.9892578125</c:v>
                </c:pt>
                <c:pt idx="952">
                  <c:v>19.0048828125</c:v>
                </c:pt>
                <c:pt idx="953">
                  <c:v>19.0244140625</c:v>
                </c:pt>
                <c:pt idx="954">
                  <c:v>19.044921875</c:v>
                </c:pt>
                <c:pt idx="955">
                  <c:v>19.06054687499994</c:v>
                </c:pt>
                <c:pt idx="956">
                  <c:v>19.080078125</c:v>
                </c:pt>
                <c:pt idx="957">
                  <c:v>19.1005859375</c:v>
                </c:pt>
                <c:pt idx="958">
                  <c:v>19.1162109375</c:v>
                </c:pt>
                <c:pt idx="959">
                  <c:v>19.1357421875</c:v>
                </c:pt>
                <c:pt idx="960">
                  <c:v>19.1552734375</c:v>
                </c:pt>
                <c:pt idx="961">
                  <c:v>19.171875</c:v>
                </c:pt>
                <c:pt idx="962">
                  <c:v>19.19140625</c:v>
                </c:pt>
                <c:pt idx="963">
                  <c:v>19.2109375</c:v>
                </c:pt>
                <c:pt idx="964">
                  <c:v>19.2275390625</c:v>
                </c:pt>
                <c:pt idx="965">
                  <c:v>19.2470703125</c:v>
                </c:pt>
                <c:pt idx="966">
                  <c:v>19.2666015625</c:v>
                </c:pt>
                <c:pt idx="967">
                  <c:v>19.28222656249998</c:v>
                </c:pt>
                <c:pt idx="968">
                  <c:v>19.302734375</c:v>
                </c:pt>
                <c:pt idx="969">
                  <c:v>19.322265625</c:v>
                </c:pt>
                <c:pt idx="970">
                  <c:v>19.337890625</c:v>
                </c:pt>
                <c:pt idx="971">
                  <c:v>19.3583984375</c:v>
                </c:pt>
                <c:pt idx="972">
                  <c:v>19.3779296875</c:v>
                </c:pt>
                <c:pt idx="973">
                  <c:v>19.3935546875</c:v>
                </c:pt>
                <c:pt idx="974">
                  <c:v>19.4130859375</c:v>
                </c:pt>
                <c:pt idx="975">
                  <c:v>19.43359375</c:v>
                </c:pt>
                <c:pt idx="976">
                  <c:v>19.44921875</c:v>
                </c:pt>
                <c:pt idx="977">
                  <c:v>19.46875</c:v>
                </c:pt>
                <c:pt idx="978">
                  <c:v>19.4892578125</c:v>
                </c:pt>
                <c:pt idx="979">
                  <c:v>19.5048828125</c:v>
                </c:pt>
                <c:pt idx="980">
                  <c:v>19.5244140625</c:v>
                </c:pt>
                <c:pt idx="981">
                  <c:v>19.544921875</c:v>
                </c:pt>
                <c:pt idx="982">
                  <c:v>19.56054687499994</c:v>
                </c:pt>
                <c:pt idx="983">
                  <c:v>19.580078125</c:v>
                </c:pt>
                <c:pt idx="984">
                  <c:v>19.599609375</c:v>
                </c:pt>
                <c:pt idx="985">
                  <c:v>19.6162109375</c:v>
                </c:pt>
                <c:pt idx="986">
                  <c:v>19.6357421875</c:v>
                </c:pt>
                <c:pt idx="987">
                  <c:v>19.6552734375</c:v>
                </c:pt>
                <c:pt idx="988">
                  <c:v>19.671875</c:v>
                </c:pt>
                <c:pt idx="989">
                  <c:v>19.69140625</c:v>
                </c:pt>
                <c:pt idx="990">
                  <c:v>19.7109375</c:v>
                </c:pt>
                <c:pt idx="991">
                  <c:v>19.7265625</c:v>
                </c:pt>
                <c:pt idx="992">
                  <c:v>19.7470703125</c:v>
                </c:pt>
                <c:pt idx="993">
                  <c:v>19.7666015625</c:v>
                </c:pt>
                <c:pt idx="994">
                  <c:v>19.78222656249998</c:v>
                </c:pt>
                <c:pt idx="995">
                  <c:v>19.802734375</c:v>
                </c:pt>
                <c:pt idx="996">
                  <c:v>19.822265625</c:v>
                </c:pt>
                <c:pt idx="997">
                  <c:v>19.837890625</c:v>
                </c:pt>
                <c:pt idx="998">
                  <c:v>19.857421875</c:v>
                </c:pt>
                <c:pt idx="999">
                  <c:v>19.8779296875</c:v>
                </c:pt>
              </c:numCache>
            </c:numRef>
          </c:val>
          <c:smooth val="0"/>
        </c:ser>
        <c:ser>
          <c:idx val="12"/>
          <c:order val="12"/>
          <c:tx>
            <c:strRef>
              <c:f>Kilobytes!$N$1</c:f>
              <c:strCache>
                <c:ptCount val="1"/>
                <c:pt idx="0">
                  <c:v>13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Kilobytes!$N$2:$N$1001</c:f>
              <c:numCache>
                <c:formatCode>0.0</c:formatCode>
                <c:ptCount val="1000"/>
                <c:pt idx="0">
                  <c:v>1.3701171875</c:v>
                </c:pt>
                <c:pt idx="1">
                  <c:v>1.390625</c:v>
                </c:pt>
                <c:pt idx="2">
                  <c:v>1.41015625</c:v>
                </c:pt>
                <c:pt idx="3">
                  <c:v>1.4296875</c:v>
                </c:pt>
                <c:pt idx="4">
                  <c:v>1.44921875</c:v>
                </c:pt>
                <c:pt idx="5">
                  <c:v>1.4697265625</c:v>
                </c:pt>
                <c:pt idx="6">
                  <c:v>1.4892578125</c:v>
                </c:pt>
                <c:pt idx="7">
                  <c:v>1.5126953125</c:v>
                </c:pt>
                <c:pt idx="8">
                  <c:v>1.537109375</c:v>
                </c:pt>
                <c:pt idx="9">
                  <c:v>1.556640625</c:v>
                </c:pt>
                <c:pt idx="10">
                  <c:v>1.576171875</c:v>
                </c:pt>
                <c:pt idx="11">
                  <c:v>1.5966796875</c:v>
                </c:pt>
                <c:pt idx="12">
                  <c:v>1.6162109375</c:v>
                </c:pt>
                <c:pt idx="13">
                  <c:v>1.6357421875</c:v>
                </c:pt>
                <c:pt idx="14">
                  <c:v>1.65625</c:v>
                </c:pt>
                <c:pt idx="15">
                  <c:v>1.67578125</c:v>
                </c:pt>
                <c:pt idx="16">
                  <c:v>1.69921875</c:v>
                </c:pt>
                <c:pt idx="17">
                  <c:v>1.7197265625</c:v>
                </c:pt>
                <c:pt idx="18">
                  <c:v>1.7392578125</c:v>
                </c:pt>
                <c:pt idx="19">
                  <c:v>1.7587890625</c:v>
                </c:pt>
                <c:pt idx="20">
                  <c:v>1.779296875</c:v>
                </c:pt>
                <c:pt idx="21">
                  <c:v>1.798828125</c:v>
                </c:pt>
                <c:pt idx="22">
                  <c:v>1.818359375</c:v>
                </c:pt>
                <c:pt idx="23">
                  <c:v>1.8388671875</c:v>
                </c:pt>
                <c:pt idx="24">
                  <c:v>1.8583984375</c:v>
                </c:pt>
                <c:pt idx="25">
                  <c:v>1.8779296875</c:v>
                </c:pt>
                <c:pt idx="26">
                  <c:v>1.8984375</c:v>
                </c:pt>
                <c:pt idx="27">
                  <c:v>1.91796875</c:v>
                </c:pt>
                <c:pt idx="28">
                  <c:v>1.9375</c:v>
                </c:pt>
                <c:pt idx="29">
                  <c:v>1.95703125</c:v>
                </c:pt>
                <c:pt idx="30">
                  <c:v>1.9775390625</c:v>
                </c:pt>
                <c:pt idx="31">
                  <c:v>1.9970703125</c:v>
                </c:pt>
                <c:pt idx="32">
                  <c:v>2.0166015625</c:v>
                </c:pt>
                <c:pt idx="33">
                  <c:v>2.037109375</c:v>
                </c:pt>
                <c:pt idx="34">
                  <c:v>2.056640624999996</c:v>
                </c:pt>
                <c:pt idx="35">
                  <c:v>2.076171875</c:v>
                </c:pt>
                <c:pt idx="36">
                  <c:v>2.0966796875</c:v>
                </c:pt>
                <c:pt idx="37">
                  <c:v>2.1162109375</c:v>
                </c:pt>
                <c:pt idx="38">
                  <c:v>2.1357421875</c:v>
                </c:pt>
                <c:pt idx="39">
                  <c:v>2.15625</c:v>
                </c:pt>
                <c:pt idx="40">
                  <c:v>2.17578125</c:v>
                </c:pt>
                <c:pt idx="41">
                  <c:v>2.1953125</c:v>
                </c:pt>
                <c:pt idx="42">
                  <c:v>2.2158203125</c:v>
                </c:pt>
                <c:pt idx="43">
                  <c:v>2.2353515625</c:v>
                </c:pt>
                <c:pt idx="44">
                  <c:v>2.2548828125</c:v>
                </c:pt>
                <c:pt idx="45">
                  <c:v>2.2744140625</c:v>
                </c:pt>
                <c:pt idx="46">
                  <c:v>2.294921875</c:v>
                </c:pt>
                <c:pt idx="47">
                  <c:v>2.314453124999996</c:v>
                </c:pt>
                <c:pt idx="48">
                  <c:v>2.333984375</c:v>
                </c:pt>
                <c:pt idx="49">
                  <c:v>2.3544921875</c:v>
                </c:pt>
                <c:pt idx="50">
                  <c:v>2.3740234375</c:v>
                </c:pt>
                <c:pt idx="51">
                  <c:v>2.3935546875</c:v>
                </c:pt>
                <c:pt idx="52">
                  <c:v>2.4140625</c:v>
                </c:pt>
                <c:pt idx="53">
                  <c:v>2.43359375</c:v>
                </c:pt>
                <c:pt idx="54">
                  <c:v>2.453125</c:v>
                </c:pt>
                <c:pt idx="55">
                  <c:v>2.4736328125</c:v>
                </c:pt>
                <c:pt idx="56">
                  <c:v>2.4931640625</c:v>
                </c:pt>
                <c:pt idx="57">
                  <c:v>2.5126953125</c:v>
                </c:pt>
                <c:pt idx="58">
                  <c:v>2.533203125</c:v>
                </c:pt>
                <c:pt idx="59">
                  <c:v>2.552734375</c:v>
                </c:pt>
                <c:pt idx="60">
                  <c:v>2.572265624999996</c:v>
                </c:pt>
                <c:pt idx="61">
                  <c:v>2.591796875</c:v>
                </c:pt>
                <c:pt idx="62">
                  <c:v>2.6123046875</c:v>
                </c:pt>
                <c:pt idx="63">
                  <c:v>2.631835937499999</c:v>
                </c:pt>
                <c:pt idx="64">
                  <c:v>2.6513671875</c:v>
                </c:pt>
                <c:pt idx="65">
                  <c:v>2.671874999999999</c:v>
                </c:pt>
                <c:pt idx="66">
                  <c:v>2.69140625</c:v>
                </c:pt>
                <c:pt idx="67">
                  <c:v>2.7109375</c:v>
                </c:pt>
                <c:pt idx="68">
                  <c:v>2.731445312499999</c:v>
                </c:pt>
                <c:pt idx="69">
                  <c:v>2.7509765625</c:v>
                </c:pt>
                <c:pt idx="70">
                  <c:v>2.7705078125</c:v>
                </c:pt>
                <c:pt idx="71">
                  <c:v>2.791015624999999</c:v>
                </c:pt>
                <c:pt idx="72">
                  <c:v>2.810546875</c:v>
                </c:pt>
                <c:pt idx="73">
                  <c:v>2.830078124999996</c:v>
                </c:pt>
                <c:pt idx="74">
                  <c:v>2.8505859375</c:v>
                </c:pt>
                <c:pt idx="75">
                  <c:v>2.8701171875</c:v>
                </c:pt>
                <c:pt idx="76">
                  <c:v>2.889648437499994</c:v>
                </c:pt>
                <c:pt idx="77">
                  <c:v>2.9091796875</c:v>
                </c:pt>
                <c:pt idx="78">
                  <c:v>2.9296875</c:v>
                </c:pt>
                <c:pt idx="79">
                  <c:v>2.94921875</c:v>
                </c:pt>
                <c:pt idx="80">
                  <c:v>2.96875</c:v>
                </c:pt>
                <c:pt idx="81">
                  <c:v>2.9892578125</c:v>
                </c:pt>
                <c:pt idx="82">
                  <c:v>3.0087890625</c:v>
                </c:pt>
                <c:pt idx="83">
                  <c:v>3.0283203125</c:v>
                </c:pt>
                <c:pt idx="84">
                  <c:v>3.048828125</c:v>
                </c:pt>
                <c:pt idx="85">
                  <c:v>3.068359375</c:v>
                </c:pt>
                <c:pt idx="86">
                  <c:v>3.087890625</c:v>
                </c:pt>
                <c:pt idx="87">
                  <c:v>3.1083984375</c:v>
                </c:pt>
                <c:pt idx="88">
                  <c:v>3.1279296875</c:v>
                </c:pt>
                <c:pt idx="89">
                  <c:v>3.1474609375</c:v>
                </c:pt>
                <c:pt idx="90">
                  <c:v>3.16796875</c:v>
                </c:pt>
                <c:pt idx="91">
                  <c:v>3.1875</c:v>
                </c:pt>
                <c:pt idx="92">
                  <c:v>3.20703125</c:v>
                </c:pt>
                <c:pt idx="93">
                  <c:v>3.2265625</c:v>
                </c:pt>
                <c:pt idx="94">
                  <c:v>3.2470703125</c:v>
                </c:pt>
                <c:pt idx="95">
                  <c:v>3.2666015625</c:v>
                </c:pt>
                <c:pt idx="96">
                  <c:v>3.2861328125</c:v>
                </c:pt>
                <c:pt idx="97">
                  <c:v>3.306640624999996</c:v>
                </c:pt>
                <c:pt idx="98">
                  <c:v>3.326171875</c:v>
                </c:pt>
                <c:pt idx="99">
                  <c:v>3.345703125</c:v>
                </c:pt>
                <c:pt idx="100">
                  <c:v>3.366210937499999</c:v>
                </c:pt>
                <c:pt idx="101">
                  <c:v>3.385742187499999</c:v>
                </c:pt>
                <c:pt idx="102">
                  <c:v>3.4052734375</c:v>
                </c:pt>
                <c:pt idx="103">
                  <c:v>3.42578125</c:v>
                </c:pt>
                <c:pt idx="104">
                  <c:v>3.4453125</c:v>
                </c:pt>
                <c:pt idx="105">
                  <c:v>3.46484375</c:v>
                </c:pt>
                <c:pt idx="106">
                  <c:v>3.4853515625</c:v>
                </c:pt>
                <c:pt idx="107">
                  <c:v>3.5048828125</c:v>
                </c:pt>
                <c:pt idx="108">
                  <c:v>3.5244140625</c:v>
                </c:pt>
                <c:pt idx="109">
                  <c:v>3.5439453125</c:v>
                </c:pt>
                <c:pt idx="110">
                  <c:v>3.564453125</c:v>
                </c:pt>
                <c:pt idx="111">
                  <c:v>3.583984375</c:v>
                </c:pt>
                <c:pt idx="112">
                  <c:v>3.603515625</c:v>
                </c:pt>
                <c:pt idx="113">
                  <c:v>3.6240234375</c:v>
                </c:pt>
                <c:pt idx="114">
                  <c:v>3.6435546875</c:v>
                </c:pt>
                <c:pt idx="115">
                  <c:v>3.6630859375</c:v>
                </c:pt>
                <c:pt idx="116">
                  <c:v>3.68359375</c:v>
                </c:pt>
                <c:pt idx="117">
                  <c:v>3.703125</c:v>
                </c:pt>
                <c:pt idx="118">
                  <c:v>3.72265625</c:v>
                </c:pt>
                <c:pt idx="119">
                  <c:v>3.7431640625</c:v>
                </c:pt>
                <c:pt idx="120">
                  <c:v>3.7626953125</c:v>
                </c:pt>
                <c:pt idx="121">
                  <c:v>3.7822265625</c:v>
                </c:pt>
                <c:pt idx="122">
                  <c:v>3.802734375</c:v>
                </c:pt>
                <c:pt idx="123">
                  <c:v>3.822265624999996</c:v>
                </c:pt>
                <c:pt idx="124">
                  <c:v>3.841796875</c:v>
                </c:pt>
                <c:pt idx="125">
                  <c:v>3.861328124999999</c:v>
                </c:pt>
                <c:pt idx="126">
                  <c:v>3.881835937499999</c:v>
                </c:pt>
                <c:pt idx="127">
                  <c:v>3.9013671875</c:v>
                </c:pt>
                <c:pt idx="128">
                  <c:v>3.9208984375</c:v>
                </c:pt>
                <c:pt idx="129">
                  <c:v>3.94140625</c:v>
                </c:pt>
                <c:pt idx="130">
                  <c:v>3.9609375</c:v>
                </c:pt>
                <c:pt idx="131">
                  <c:v>3.98046875</c:v>
                </c:pt>
                <c:pt idx="132">
                  <c:v>4.000976562499993</c:v>
                </c:pt>
                <c:pt idx="133">
                  <c:v>4.020507812499993</c:v>
                </c:pt>
                <c:pt idx="134">
                  <c:v>4.0400390625</c:v>
                </c:pt>
                <c:pt idx="135">
                  <c:v>4.060546874999993</c:v>
                </c:pt>
                <c:pt idx="136">
                  <c:v>4.080078125</c:v>
                </c:pt>
                <c:pt idx="137">
                  <c:v>4.099609375</c:v>
                </c:pt>
                <c:pt idx="138">
                  <c:v>4.120117187499993</c:v>
                </c:pt>
                <c:pt idx="139">
                  <c:v>4.1396484375</c:v>
                </c:pt>
                <c:pt idx="140">
                  <c:v>4.1591796875</c:v>
                </c:pt>
                <c:pt idx="141">
                  <c:v>4.178710937499993</c:v>
                </c:pt>
                <c:pt idx="142">
                  <c:v>4.19921875</c:v>
                </c:pt>
                <c:pt idx="143">
                  <c:v>4.21875</c:v>
                </c:pt>
                <c:pt idx="144">
                  <c:v>4.23828125</c:v>
                </c:pt>
                <c:pt idx="145">
                  <c:v>4.2587890625</c:v>
                </c:pt>
                <c:pt idx="146">
                  <c:v>4.2783203125</c:v>
                </c:pt>
                <c:pt idx="147">
                  <c:v>4.297851562499993</c:v>
                </c:pt>
                <c:pt idx="148">
                  <c:v>4.318359375</c:v>
                </c:pt>
                <c:pt idx="149">
                  <c:v>4.337890625</c:v>
                </c:pt>
                <c:pt idx="150">
                  <c:v>4.357421874999993</c:v>
                </c:pt>
                <c:pt idx="151">
                  <c:v>4.3779296875</c:v>
                </c:pt>
                <c:pt idx="152">
                  <c:v>4.397460937499991</c:v>
                </c:pt>
                <c:pt idx="153">
                  <c:v>4.4169921875</c:v>
                </c:pt>
                <c:pt idx="154">
                  <c:v>4.4375</c:v>
                </c:pt>
                <c:pt idx="155">
                  <c:v>4.457031249999993</c:v>
                </c:pt>
                <c:pt idx="156">
                  <c:v>4.4765625</c:v>
                </c:pt>
                <c:pt idx="157">
                  <c:v>4.49609375</c:v>
                </c:pt>
                <c:pt idx="158">
                  <c:v>4.5166015625</c:v>
                </c:pt>
                <c:pt idx="159">
                  <c:v>4.5361328125</c:v>
                </c:pt>
                <c:pt idx="160">
                  <c:v>4.5556640625</c:v>
                </c:pt>
                <c:pt idx="161">
                  <c:v>4.576171875</c:v>
                </c:pt>
                <c:pt idx="162">
                  <c:v>4.595703125</c:v>
                </c:pt>
                <c:pt idx="163">
                  <c:v>4.615234374999991</c:v>
                </c:pt>
                <c:pt idx="164">
                  <c:v>4.6357421875</c:v>
                </c:pt>
                <c:pt idx="165">
                  <c:v>4.6552734375</c:v>
                </c:pt>
                <c:pt idx="166">
                  <c:v>4.674804687499991</c:v>
                </c:pt>
                <c:pt idx="167">
                  <c:v>4.695312499999995</c:v>
                </c:pt>
                <c:pt idx="168">
                  <c:v>4.71484375</c:v>
                </c:pt>
                <c:pt idx="169">
                  <c:v>4.734375</c:v>
                </c:pt>
                <c:pt idx="170">
                  <c:v>4.754882812499991</c:v>
                </c:pt>
                <c:pt idx="171">
                  <c:v>4.774414062499991</c:v>
                </c:pt>
                <c:pt idx="172">
                  <c:v>4.7939453125</c:v>
                </c:pt>
                <c:pt idx="173">
                  <c:v>4.813476562499993</c:v>
                </c:pt>
                <c:pt idx="174">
                  <c:v>4.833984374999993</c:v>
                </c:pt>
                <c:pt idx="175">
                  <c:v>4.853515624999993</c:v>
                </c:pt>
                <c:pt idx="176">
                  <c:v>4.873046875</c:v>
                </c:pt>
                <c:pt idx="177">
                  <c:v>4.893554687499991</c:v>
                </c:pt>
                <c:pt idx="178">
                  <c:v>4.913085937499993</c:v>
                </c:pt>
                <c:pt idx="179">
                  <c:v>4.9326171875</c:v>
                </c:pt>
                <c:pt idx="180">
                  <c:v>4.953125</c:v>
                </c:pt>
                <c:pt idx="181">
                  <c:v>4.97265625</c:v>
                </c:pt>
                <c:pt idx="182">
                  <c:v>4.992187499999996</c:v>
                </c:pt>
                <c:pt idx="183">
                  <c:v>5.0126953125</c:v>
                </c:pt>
                <c:pt idx="184">
                  <c:v>5.0322265625</c:v>
                </c:pt>
                <c:pt idx="185">
                  <c:v>5.0517578125</c:v>
                </c:pt>
                <c:pt idx="186">
                  <c:v>5.072265625</c:v>
                </c:pt>
                <c:pt idx="187">
                  <c:v>5.091796875</c:v>
                </c:pt>
                <c:pt idx="188">
                  <c:v>5.111328125</c:v>
                </c:pt>
                <c:pt idx="189">
                  <c:v>5.130859375</c:v>
                </c:pt>
                <c:pt idx="190">
                  <c:v>5.1513671875</c:v>
                </c:pt>
                <c:pt idx="191">
                  <c:v>5.1708984375</c:v>
                </c:pt>
                <c:pt idx="192">
                  <c:v>5.1904296875</c:v>
                </c:pt>
                <c:pt idx="193">
                  <c:v>5.210937499999996</c:v>
                </c:pt>
                <c:pt idx="194">
                  <c:v>5.23046875</c:v>
                </c:pt>
                <c:pt idx="195">
                  <c:v>5.25</c:v>
                </c:pt>
                <c:pt idx="196">
                  <c:v>5.2705078125</c:v>
                </c:pt>
                <c:pt idx="197">
                  <c:v>5.2900390625</c:v>
                </c:pt>
                <c:pt idx="198">
                  <c:v>5.3095703125</c:v>
                </c:pt>
                <c:pt idx="199">
                  <c:v>5.330078125</c:v>
                </c:pt>
                <c:pt idx="200">
                  <c:v>5.349609375</c:v>
                </c:pt>
                <c:pt idx="201">
                  <c:v>5.369140625</c:v>
                </c:pt>
                <c:pt idx="202">
                  <c:v>5.3896484375</c:v>
                </c:pt>
                <c:pt idx="203">
                  <c:v>5.4091796875</c:v>
                </c:pt>
                <c:pt idx="204">
                  <c:v>5.428710937499993</c:v>
                </c:pt>
                <c:pt idx="205">
                  <c:v>5.4482421875</c:v>
                </c:pt>
                <c:pt idx="206">
                  <c:v>5.46875</c:v>
                </c:pt>
                <c:pt idx="207">
                  <c:v>5.48828125</c:v>
                </c:pt>
                <c:pt idx="208">
                  <c:v>5.507812499999996</c:v>
                </c:pt>
                <c:pt idx="209">
                  <c:v>5.5283203125</c:v>
                </c:pt>
                <c:pt idx="210">
                  <c:v>5.547851562499993</c:v>
                </c:pt>
                <c:pt idx="211">
                  <c:v>5.567382812499993</c:v>
                </c:pt>
                <c:pt idx="212">
                  <c:v>5.587890625</c:v>
                </c:pt>
                <c:pt idx="213">
                  <c:v>5.607421874999991</c:v>
                </c:pt>
                <c:pt idx="214">
                  <c:v>5.626953125</c:v>
                </c:pt>
                <c:pt idx="215">
                  <c:v>5.647460937499991</c:v>
                </c:pt>
                <c:pt idx="216">
                  <c:v>5.6669921875</c:v>
                </c:pt>
                <c:pt idx="217">
                  <c:v>5.6865234375</c:v>
                </c:pt>
                <c:pt idx="218">
                  <c:v>5.707031249999991</c:v>
                </c:pt>
                <c:pt idx="219">
                  <c:v>5.7265625</c:v>
                </c:pt>
                <c:pt idx="220">
                  <c:v>5.74609375</c:v>
                </c:pt>
                <c:pt idx="221">
                  <c:v>5.765625</c:v>
                </c:pt>
                <c:pt idx="222">
                  <c:v>5.7861328125</c:v>
                </c:pt>
                <c:pt idx="223">
                  <c:v>5.8056640625</c:v>
                </c:pt>
                <c:pt idx="224">
                  <c:v>5.825195312499993</c:v>
                </c:pt>
                <c:pt idx="225">
                  <c:v>5.845703125</c:v>
                </c:pt>
                <c:pt idx="226">
                  <c:v>5.865234374999993</c:v>
                </c:pt>
                <c:pt idx="227">
                  <c:v>5.884765625</c:v>
                </c:pt>
                <c:pt idx="228">
                  <c:v>5.9052734375</c:v>
                </c:pt>
                <c:pt idx="229">
                  <c:v>5.924804687499993</c:v>
                </c:pt>
                <c:pt idx="230">
                  <c:v>5.944335937499993</c:v>
                </c:pt>
                <c:pt idx="231">
                  <c:v>5.96484375</c:v>
                </c:pt>
                <c:pt idx="232">
                  <c:v>5.984375</c:v>
                </c:pt>
                <c:pt idx="233">
                  <c:v>6.003906249999993</c:v>
                </c:pt>
                <c:pt idx="234">
                  <c:v>6.024414062499987</c:v>
                </c:pt>
                <c:pt idx="235">
                  <c:v>6.0439453125</c:v>
                </c:pt>
                <c:pt idx="236">
                  <c:v>6.063476562499993</c:v>
                </c:pt>
                <c:pt idx="237">
                  <c:v>6.0830078125</c:v>
                </c:pt>
                <c:pt idx="238">
                  <c:v>6.103515624999993</c:v>
                </c:pt>
                <c:pt idx="239">
                  <c:v>6.123046874999993</c:v>
                </c:pt>
                <c:pt idx="240">
                  <c:v>6.142578125</c:v>
                </c:pt>
                <c:pt idx="241">
                  <c:v>6.163085937499987</c:v>
                </c:pt>
                <c:pt idx="242">
                  <c:v>6.1826171875</c:v>
                </c:pt>
                <c:pt idx="243">
                  <c:v>6.2021484375</c:v>
                </c:pt>
                <c:pt idx="244">
                  <c:v>6.222656249999993</c:v>
                </c:pt>
                <c:pt idx="245">
                  <c:v>6.242187499999996</c:v>
                </c:pt>
                <c:pt idx="246">
                  <c:v>6.26171875</c:v>
                </c:pt>
                <c:pt idx="247">
                  <c:v>6.2822265625</c:v>
                </c:pt>
                <c:pt idx="248">
                  <c:v>6.3017578125</c:v>
                </c:pt>
                <c:pt idx="249">
                  <c:v>6.3212890625</c:v>
                </c:pt>
                <c:pt idx="250">
                  <c:v>6.341796875</c:v>
                </c:pt>
                <c:pt idx="251">
                  <c:v>6.361328125</c:v>
                </c:pt>
                <c:pt idx="252">
                  <c:v>6.380859375</c:v>
                </c:pt>
                <c:pt idx="253">
                  <c:v>6.400390625</c:v>
                </c:pt>
                <c:pt idx="254">
                  <c:v>6.4208984375</c:v>
                </c:pt>
                <c:pt idx="255">
                  <c:v>6.4404296875</c:v>
                </c:pt>
                <c:pt idx="256">
                  <c:v>6.4599609375</c:v>
                </c:pt>
                <c:pt idx="257">
                  <c:v>6.48046875</c:v>
                </c:pt>
                <c:pt idx="258">
                  <c:v>6.5</c:v>
                </c:pt>
                <c:pt idx="259">
                  <c:v>6.519531249999993</c:v>
                </c:pt>
                <c:pt idx="260">
                  <c:v>6.5400390625</c:v>
                </c:pt>
                <c:pt idx="261">
                  <c:v>6.5595703125</c:v>
                </c:pt>
                <c:pt idx="262">
                  <c:v>6.5791015625</c:v>
                </c:pt>
                <c:pt idx="263">
                  <c:v>6.599609375</c:v>
                </c:pt>
                <c:pt idx="264">
                  <c:v>6.619140625</c:v>
                </c:pt>
                <c:pt idx="265">
                  <c:v>6.638671875</c:v>
                </c:pt>
                <c:pt idx="266">
                  <c:v>6.6591796875</c:v>
                </c:pt>
                <c:pt idx="267">
                  <c:v>6.678710937499991</c:v>
                </c:pt>
                <c:pt idx="268">
                  <c:v>6.6982421875</c:v>
                </c:pt>
                <c:pt idx="269">
                  <c:v>6.7177734375</c:v>
                </c:pt>
                <c:pt idx="270">
                  <c:v>6.73828125</c:v>
                </c:pt>
                <c:pt idx="271">
                  <c:v>6.757812499999995</c:v>
                </c:pt>
                <c:pt idx="272">
                  <c:v>6.77734375</c:v>
                </c:pt>
                <c:pt idx="273">
                  <c:v>6.797851562499991</c:v>
                </c:pt>
                <c:pt idx="274">
                  <c:v>6.817382812499993</c:v>
                </c:pt>
                <c:pt idx="275">
                  <c:v>6.836914062499993</c:v>
                </c:pt>
                <c:pt idx="276">
                  <c:v>6.857421874999993</c:v>
                </c:pt>
                <c:pt idx="277">
                  <c:v>6.876953125</c:v>
                </c:pt>
                <c:pt idx="278">
                  <c:v>6.896484374999991</c:v>
                </c:pt>
                <c:pt idx="279">
                  <c:v>6.9169921875</c:v>
                </c:pt>
                <c:pt idx="280">
                  <c:v>6.9365234375</c:v>
                </c:pt>
                <c:pt idx="281">
                  <c:v>6.9560546875</c:v>
                </c:pt>
                <c:pt idx="282">
                  <c:v>6.9765625</c:v>
                </c:pt>
                <c:pt idx="283">
                  <c:v>6.99609375</c:v>
                </c:pt>
                <c:pt idx="284">
                  <c:v>7.015625</c:v>
                </c:pt>
                <c:pt idx="285">
                  <c:v>7.035156249999993</c:v>
                </c:pt>
                <c:pt idx="286">
                  <c:v>7.0556640625</c:v>
                </c:pt>
                <c:pt idx="287">
                  <c:v>7.0751953125</c:v>
                </c:pt>
                <c:pt idx="288">
                  <c:v>7.094726562499993</c:v>
                </c:pt>
                <c:pt idx="289">
                  <c:v>7.115234374999993</c:v>
                </c:pt>
                <c:pt idx="290">
                  <c:v>7.134765625</c:v>
                </c:pt>
                <c:pt idx="291">
                  <c:v>7.154296874999993</c:v>
                </c:pt>
                <c:pt idx="292">
                  <c:v>7.174804687499993</c:v>
                </c:pt>
                <c:pt idx="293">
                  <c:v>7.194335937499987</c:v>
                </c:pt>
                <c:pt idx="294">
                  <c:v>7.2138671875</c:v>
                </c:pt>
                <c:pt idx="295">
                  <c:v>7.234375</c:v>
                </c:pt>
                <c:pt idx="296">
                  <c:v>7.253906249999993</c:v>
                </c:pt>
                <c:pt idx="297">
                  <c:v>7.2734375</c:v>
                </c:pt>
                <c:pt idx="298">
                  <c:v>7.2939453125</c:v>
                </c:pt>
                <c:pt idx="299">
                  <c:v>7.313476562499993</c:v>
                </c:pt>
                <c:pt idx="300">
                  <c:v>7.3330078125</c:v>
                </c:pt>
                <c:pt idx="301">
                  <c:v>7.352539062499993</c:v>
                </c:pt>
                <c:pt idx="302">
                  <c:v>7.373046875</c:v>
                </c:pt>
                <c:pt idx="303">
                  <c:v>7.392578125</c:v>
                </c:pt>
                <c:pt idx="304">
                  <c:v>7.412109375</c:v>
                </c:pt>
                <c:pt idx="305">
                  <c:v>7.4326171875</c:v>
                </c:pt>
                <c:pt idx="306">
                  <c:v>7.4521484375</c:v>
                </c:pt>
                <c:pt idx="307">
                  <c:v>7.4716796875</c:v>
                </c:pt>
                <c:pt idx="308">
                  <c:v>7.492187499999996</c:v>
                </c:pt>
                <c:pt idx="309">
                  <c:v>7.51171875</c:v>
                </c:pt>
                <c:pt idx="310">
                  <c:v>7.53125</c:v>
                </c:pt>
                <c:pt idx="311">
                  <c:v>7.5517578125</c:v>
                </c:pt>
                <c:pt idx="312">
                  <c:v>7.5712890625</c:v>
                </c:pt>
                <c:pt idx="313">
                  <c:v>7.5908203125</c:v>
                </c:pt>
                <c:pt idx="314">
                  <c:v>7.611328125</c:v>
                </c:pt>
                <c:pt idx="315">
                  <c:v>7.630859375</c:v>
                </c:pt>
                <c:pt idx="316">
                  <c:v>7.650390625</c:v>
                </c:pt>
                <c:pt idx="317">
                  <c:v>7.669921874999991</c:v>
                </c:pt>
                <c:pt idx="318">
                  <c:v>7.6904296875</c:v>
                </c:pt>
                <c:pt idx="319">
                  <c:v>7.7099609375</c:v>
                </c:pt>
                <c:pt idx="320">
                  <c:v>7.7294921875</c:v>
                </c:pt>
                <c:pt idx="321">
                  <c:v>7.75</c:v>
                </c:pt>
                <c:pt idx="322">
                  <c:v>7.769531249999991</c:v>
                </c:pt>
                <c:pt idx="323">
                  <c:v>7.7890625</c:v>
                </c:pt>
                <c:pt idx="324">
                  <c:v>7.8095703125</c:v>
                </c:pt>
                <c:pt idx="325">
                  <c:v>7.829101562499993</c:v>
                </c:pt>
                <c:pt idx="326">
                  <c:v>7.8486328125</c:v>
                </c:pt>
                <c:pt idx="327">
                  <c:v>7.869140625</c:v>
                </c:pt>
                <c:pt idx="328">
                  <c:v>7.888671875</c:v>
                </c:pt>
                <c:pt idx="329">
                  <c:v>7.908203125</c:v>
                </c:pt>
                <c:pt idx="330">
                  <c:v>7.928710937499993</c:v>
                </c:pt>
                <c:pt idx="331">
                  <c:v>7.9482421875</c:v>
                </c:pt>
                <c:pt idx="332">
                  <c:v>7.9677734375</c:v>
                </c:pt>
                <c:pt idx="333">
                  <c:v>7.9873046875</c:v>
                </c:pt>
                <c:pt idx="334">
                  <c:v>8.0078125</c:v>
                </c:pt>
                <c:pt idx="335">
                  <c:v>8.027343749999998</c:v>
                </c:pt>
                <c:pt idx="336">
                  <c:v>8.046875</c:v>
                </c:pt>
                <c:pt idx="337">
                  <c:v>8.0673828125</c:v>
                </c:pt>
                <c:pt idx="338">
                  <c:v>8.0869140625</c:v>
                </c:pt>
                <c:pt idx="339">
                  <c:v>8.1064453125</c:v>
                </c:pt>
                <c:pt idx="340">
                  <c:v>8.126953124999998</c:v>
                </c:pt>
                <c:pt idx="341">
                  <c:v>8.146484375</c:v>
                </c:pt>
                <c:pt idx="342">
                  <c:v>8.166015625</c:v>
                </c:pt>
                <c:pt idx="343">
                  <c:v>8.1865234375</c:v>
                </c:pt>
                <c:pt idx="344">
                  <c:v>8.2060546875</c:v>
                </c:pt>
                <c:pt idx="345">
                  <c:v>8.2255859375</c:v>
                </c:pt>
                <c:pt idx="346">
                  <c:v>8.246093749999998</c:v>
                </c:pt>
                <c:pt idx="347">
                  <c:v>8.265625</c:v>
                </c:pt>
                <c:pt idx="348">
                  <c:v>8.28515625</c:v>
                </c:pt>
                <c:pt idx="349">
                  <c:v>8.3046875</c:v>
                </c:pt>
                <c:pt idx="350">
                  <c:v>8.3251953125</c:v>
                </c:pt>
                <c:pt idx="351">
                  <c:v>8.3447265625</c:v>
                </c:pt>
                <c:pt idx="352">
                  <c:v>8.3642578125</c:v>
                </c:pt>
                <c:pt idx="353">
                  <c:v>8.384765625</c:v>
                </c:pt>
                <c:pt idx="354">
                  <c:v>8.404296875</c:v>
                </c:pt>
                <c:pt idx="355">
                  <c:v>8.423828124999998</c:v>
                </c:pt>
                <c:pt idx="356">
                  <c:v>8.4443359375</c:v>
                </c:pt>
                <c:pt idx="357">
                  <c:v>8.4638671875</c:v>
                </c:pt>
                <c:pt idx="358">
                  <c:v>8.4833984375</c:v>
                </c:pt>
                <c:pt idx="359">
                  <c:v>8.50390625</c:v>
                </c:pt>
                <c:pt idx="360">
                  <c:v>8.5234375</c:v>
                </c:pt>
                <c:pt idx="361">
                  <c:v>8.542968749999998</c:v>
                </c:pt>
                <c:pt idx="362">
                  <c:v>8.5634765625</c:v>
                </c:pt>
                <c:pt idx="363">
                  <c:v>8.5830078125</c:v>
                </c:pt>
                <c:pt idx="364">
                  <c:v>8.6025390625</c:v>
                </c:pt>
                <c:pt idx="365">
                  <c:v>8.6220703125</c:v>
                </c:pt>
                <c:pt idx="366">
                  <c:v>8.642578124999998</c:v>
                </c:pt>
                <c:pt idx="367">
                  <c:v>8.662109375</c:v>
                </c:pt>
                <c:pt idx="368">
                  <c:v>8.681640625</c:v>
                </c:pt>
                <c:pt idx="369">
                  <c:v>8.7021484375</c:v>
                </c:pt>
                <c:pt idx="370">
                  <c:v>8.721679687499998</c:v>
                </c:pt>
                <c:pt idx="371">
                  <c:v>8.741210937499998</c:v>
                </c:pt>
                <c:pt idx="372">
                  <c:v>8.761718749999998</c:v>
                </c:pt>
                <c:pt idx="373">
                  <c:v>8.78125</c:v>
                </c:pt>
                <c:pt idx="374">
                  <c:v>8.80078125</c:v>
                </c:pt>
                <c:pt idx="375">
                  <c:v>8.8212890625</c:v>
                </c:pt>
                <c:pt idx="376">
                  <c:v>8.8408203125</c:v>
                </c:pt>
                <c:pt idx="377">
                  <c:v>8.8603515625</c:v>
                </c:pt>
                <c:pt idx="378">
                  <c:v>8.880859375</c:v>
                </c:pt>
                <c:pt idx="379">
                  <c:v>8.900390625</c:v>
                </c:pt>
                <c:pt idx="380">
                  <c:v>8.919921875</c:v>
                </c:pt>
                <c:pt idx="381">
                  <c:v>8.939453125</c:v>
                </c:pt>
                <c:pt idx="382">
                  <c:v>8.9599609375</c:v>
                </c:pt>
                <c:pt idx="383">
                  <c:v>8.9794921875</c:v>
                </c:pt>
                <c:pt idx="384">
                  <c:v>8.9990234375</c:v>
                </c:pt>
                <c:pt idx="385">
                  <c:v>9.01953125</c:v>
                </c:pt>
                <c:pt idx="386">
                  <c:v>9.0390625</c:v>
                </c:pt>
                <c:pt idx="387">
                  <c:v>9.05859375</c:v>
                </c:pt>
                <c:pt idx="388">
                  <c:v>9.0791015625</c:v>
                </c:pt>
                <c:pt idx="389">
                  <c:v>9.0986328125</c:v>
                </c:pt>
                <c:pt idx="390">
                  <c:v>9.118164062499998</c:v>
                </c:pt>
                <c:pt idx="391">
                  <c:v>9.138671874999998</c:v>
                </c:pt>
                <c:pt idx="392">
                  <c:v>9.158203124999998</c:v>
                </c:pt>
                <c:pt idx="393">
                  <c:v>9.177734375</c:v>
                </c:pt>
                <c:pt idx="394">
                  <c:v>9.198242187499998</c:v>
                </c:pt>
                <c:pt idx="395">
                  <c:v>9.217773437499998</c:v>
                </c:pt>
                <c:pt idx="396">
                  <c:v>9.237304687499998</c:v>
                </c:pt>
                <c:pt idx="397">
                  <c:v>9.2568359375</c:v>
                </c:pt>
                <c:pt idx="398">
                  <c:v>9.277343749999998</c:v>
                </c:pt>
                <c:pt idx="399">
                  <c:v>9.296875</c:v>
                </c:pt>
                <c:pt idx="400">
                  <c:v>9.31640625</c:v>
                </c:pt>
                <c:pt idx="401">
                  <c:v>9.3369140625</c:v>
                </c:pt>
                <c:pt idx="402">
                  <c:v>9.3564453125</c:v>
                </c:pt>
                <c:pt idx="403">
                  <c:v>9.3759765625</c:v>
                </c:pt>
                <c:pt idx="404">
                  <c:v>9.396484375</c:v>
                </c:pt>
                <c:pt idx="405">
                  <c:v>9.416015625</c:v>
                </c:pt>
                <c:pt idx="406">
                  <c:v>9.435546875</c:v>
                </c:pt>
                <c:pt idx="407">
                  <c:v>9.4560546875</c:v>
                </c:pt>
                <c:pt idx="408">
                  <c:v>9.4755859375</c:v>
                </c:pt>
                <c:pt idx="409">
                  <c:v>9.4951171875</c:v>
                </c:pt>
                <c:pt idx="410">
                  <c:v>9.515625</c:v>
                </c:pt>
                <c:pt idx="411">
                  <c:v>9.53515625</c:v>
                </c:pt>
                <c:pt idx="412">
                  <c:v>9.5546875</c:v>
                </c:pt>
                <c:pt idx="413">
                  <c:v>9.574218749999998</c:v>
                </c:pt>
                <c:pt idx="414">
                  <c:v>9.5947265625</c:v>
                </c:pt>
                <c:pt idx="415">
                  <c:v>9.6142578125</c:v>
                </c:pt>
                <c:pt idx="416">
                  <c:v>9.6337890625</c:v>
                </c:pt>
                <c:pt idx="417">
                  <c:v>9.654296875</c:v>
                </c:pt>
                <c:pt idx="418">
                  <c:v>9.673828124999998</c:v>
                </c:pt>
                <c:pt idx="419">
                  <c:v>9.693359375</c:v>
                </c:pt>
                <c:pt idx="420">
                  <c:v>9.713867187499998</c:v>
                </c:pt>
                <c:pt idx="421">
                  <c:v>9.733398437499998</c:v>
                </c:pt>
                <c:pt idx="422">
                  <c:v>9.7529296875</c:v>
                </c:pt>
                <c:pt idx="423">
                  <c:v>9.7734375</c:v>
                </c:pt>
                <c:pt idx="424">
                  <c:v>9.792968749999998</c:v>
                </c:pt>
                <c:pt idx="425">
                  <c:v>9.8125</c:v>
                </c:pt>
                <c:pt idx="426">
                  <c:v>9.8330078125</c:v>
                </c:pt>
                <c:pt idx="427">
                  <c:v>9.8525390625</c:v>
                </c:pt>
                <c:pt idx="428">
                  <c:v>9.8720703125</c:v>
                </c:pt>
                <c:pt idx="429">
                  <c:v>9.8916015625</c:v>
                </c:pt>
                <c:pt idx="430">
                  <c:v>9.912109375</c:v>
                </c:pt>
                <c:pt idx="431">
                  <c:v>9.931640625</c:v>
                </c:pt>
                <c:pt idx="432">
                  <c:v>9.951171875</c:v>
                </c:pt>
                <c:pt idx="433">
                  <c:v>9.9716796875</c:v>
                </c:pt>
                <c:pt idx="434">
                  <c:v>9.9912109375</c:v>
                </c:pt>
                <c:pt idx="435">
                  <c:v>10.0107421875</c:v>
                </c:pt>
                <c:pt idx="436">
                  <c:v>10.03125</c:v>
                </c:pt>
                <c:pt idx="437">
                  <c:v>10.05078125</c:v>
                </c:pt>
                <c:pt idx="438">
                  <c:v>10.0703125</c:v>
                </c:pt>
                <c:pt idx="439">
                  <c:v>10.0908203125</c:v>
                </c:pt>
                <c:pt idx="440">
                  <c:v>10.1103515625</c:v>
                </c:pt>
                <c:pt idx="441">
                  <c:v>10.1298828125</c:v>
                </c:pt>
                <c:pt idx="442">
                  <c:v>10.150390625</c:v>
                </c:pt>
                <c:pt idx="443">
                  <c:v>10.169921875</c:v>
                </c:pt>
                <c:pt idx="444">
                  <c:v>10.189453125</c:v>
                </c:pt>
                <c:pt idx="445">
                  <c:v>10.208984375</c:v>
                </c:pt>
                <c:pt idx="446">
                  <c:v>10.2294921875</c:v>
                </c:pt>
                <c:pt idx="447">
                  <c:v>10.2490234375</c:v>
                </c:pt>
                <c:pt idx="448">
                  <c:v>10.2685546875</c:v>
                </c:pt>
                <c:pt idx="449">
                  <c:v>10.2890625</c:v>
                </c:pt>
                <c:pt idx="450">
                  <c:v>10.30859375</c:v>
                </c:pt>
                <c:pt idx="451">
                  <c:v>10.328125</c:v>
                </c:pt>
                <c:pt idx="452">
                  <c:v>10.3486328125</c:v>
                </c:pt>
                <c:pt idx="453">
                  <c:v>10.3681640625</c:v>
                </c:pt>
                <c:pt idx="454">
                  <c:v>10.3876953125</c:v>
                </c:pt>
                <c:pt idx="455">
                  <c:v>10.408203125</c:v>
                </c:pt>
                <c:pt idx="456">
                  <c:v>10.427734375</c:v>
                </c:pt>
                <c:pt idx="457">
                  <c:v>10.447265625</c:v>
                </c:pt>
                <c:pt idx="458">
                  <c:v>10.4677734375</c:v>
                </c:pt>
                <c:pt idx="459">
                  <c:v>10.4873046875</c:v>
                </c:pt>
                <c:pt idx="460">
                  <c:v>10.5068359375</c:v>
                </c:pt>
                <c:pt idx="461">
                  <c:v>10.5263671875</c:v>
                </c:pt>
                <c:pt idx="462">
                  <c:v>10.546875</c:v>
                </c:pt>
                <c:pt idx="463">
                  <c:v>10.56640625</c:v>
                </c:pt>
                <c:pt idx="464">
                  <c:v>10.5859375</c:v>
                </c:pt>
                <c:pt idx="465">
                  <c:v>10.6064453125</c:v>
                </c:pt>
                <c:pt idx="466">
                  <c:v>10.6259765625</c:v>
                </c:pt>
                <c:pt idx="467">
                  <c:v>10.6455078125</c:v>
                </c:pt>
                <c:pt idx="468">
                  <c:v>10.666015625</c:v>
                </c:pt>
                <c:pt idx="469">
                  <c:v>10.685546875</c:v>
                </c:pt>
                <c:pt idx="470">
                  <c:v>10.705078125</c:v>
                </c:pt>
                <c:pt idx="471">
                  <c:v>10.7255859375</c:v>
                </c:pt>
                <c:pt idx="472">
                  <c:v>10.7451171875</c:v>
                </c:pt>
                <c:pt idx="473">
                  <c:v>10.7646484375</c:v>
                </c:pt>
                <c:pt idx="474">
                  <c:v>10.78515625</c:v>
                </c:pt>
                <c:pt idx="475">
                  <c:v>10.8046875</c:v>
                </c:pt>
                <c:pt idx="476">
                  <c:v>10.82421875</c:v>
                </c:pt>
                <c:pt idx="477">
                  <c:v>10.84375</c:v>
                </c:pt>
                <c:pt idx="478">
                  <c:v>10.8642578125</c:v>
                </c:pt>
                <c:pt idx="479">
                  <c:v>10.8837890625</c:v>
                </c:pt>
                <c:pt idx="480">
                  <c:v>10.9033203125</c:v>
                </c:pt>
                <c:pt idx="481">
                  <c:v>10.923828125</c:v>
                </c:pt>
                <c:pt idx="482">
                  <c:v>10.943359375</c:v>
                </c:pt>
                <c:pt idx="483">
                  <c:v>10.962890625</c:v>
                </c:pt>
                <c:pt idx="484">
                  <c:v>10.9833984375</c:v>
                </c:pt>
                <c:pt idx="485">
                  <c:v>11.0029296875</c:v>
                </c:pt>
                <c:pt idx="486">
                  <c:v>11.0224609375</c:v>
                </c:pt>
                <c:pt idx="487">
                  <c:v>11.04296875</c:v>
                </c:pt>
                <c:pt idx="488">
                  <c:v>11.0625</c:v>
                </c:pt>
                <c:pt idx="489">
                  <c:v>11.08203125</c:v>
                </c:pt>
                <c:pt idx="490">
                  <c:v>11.1025390625</c:v>
                </c:pt>
                <c:pt idx="491">
                  <c:v>11.1220703125</c:v>
                </c:pt>
                <c:pt idx="492">
                  <c:v>11.1416015625</c:v>
                </c:pt>
                <c:pt idx="493">
                  <c:v>11.1611328125</c:v>
                </c:pt>
                <c:pt idx="494">
                  <c:v>11.181640625</c:v>
                </c:pt>
                <c:pt idx="495">
                  <c:v>11.201171875</c:v>
                </c:pt>
                <c:pt idx="496">
                  <c:v>11.220703125</c:v>
                </c:pt>
                <c:pt idx="497">
                  <c:v>11.2412109375</c:v>
                </c:pt>
                <c:pt idx="498">
                  <c:v>11.2607421875</c:v>
                </c:pt>
                <c:pt idx="499">
                  <c:v>11.2802734375</c:v>
                </c:pt>
                <c:pt idx="500">
                  <c:v>11.30078125</c:v>
                </c:pt>
                <c:pt idx="501">
                  <c:v>11.3203125</c:v>
                </c:pt>
                <c:pt idx="502">
                  <c:v>11.33984375</c:v>
                </c:pt>
                <c:pt idx="503">
                  <c:v>11.3603515625</c:v>
                </c:pt>
                <c:pt idx="504">
                  <c:v>11.3798828125</c:v>
                </c:pt>
                <c:pt idx="505">
                  <c:v>11.3994140625</c:v>
                </c:pt>
                <c:pt idx="506">
                  <c:v>11.419921875</c:v>
                </c:pt>
                <c:pt idx="507">
                  <c:v>11.439453125</c:v>
                </c:pt>
                <c:pt idx="508">
                  <c:v>11.458984375</c:v>
                </c:pt>
                <c:pt idx="509">
                  <c:v>11.478515625</c:v>
                </c:pt>
                <c:pt idx="510">
                  <c:v>11.4990234375</c:v>
                </c:pt>
                <c:pt idx="511">
                  <c:v>11.5185546875</c:v>
                </c:pt>
                <c:pt idx="512">
                  <c:v>11.5380859375</c:v>
                </c:pt>
                <c:pt idx="513">
                  <c:v>11.55859375</c:v>
                </c:pt>
                <c:pt idx="514">
                  <c:v>11.578125</c:v>
                </c:pt>
                <c:pt idx="515">
                  <c:v>11.59765625</c:v>
                </c:pt>
                <c:pt idx="516">
                  <c:v>11.6181640625</c:v>
                </c:pt>
                <c:pt idx="517">
                  <c:v>11.6376953125</c:v>
                </c:pt>
                <c:pt idx="518">
                  <c:v>11.6572265625</c:v>
                </c:pt>
                <c:pt idx="519">
                  <c:v>11.677734375</c:v>
                </c:pt>
                <c:pt idx="520">
                  <c:v>11.697265625</c:v>
                </c:pt>
                <c:pt idx="521">
                  <c:v>11.716796875</c:v>
                </c:pt>
                <c:pt idx="522">
                  <c:v>11.7373046875</c:v>
                </c:pt>
                <c:pt idx="523">
                  <c:v>11.7568359375</c:v>
                </c:pt>
                <c:pt idx="524">
                  <c:v>11.7763671875</c:v>
                </c:pt>
                <c:pt idx="525">
                  <c:v>11.7958984375</c:v>
                </c:pt>
                <c:pt idx="526">
                  <c:v>11.81640625</c:v>
                </c:pt>
                <c:pt idx="527">
                  <c:v>11.8359375</c:v>
                </c:pt>
                <c:pt idx="528">
                  <c:v>11.85546875</c:v>
                </c:pt>
                <c:pt idx="529">
                  <c:v>11.8759765625</c:v>
                </c:pt>
                <c:pt idx="530">
                  <c:v>11.8955078125</c:v>
                </c:pt>
                <c:pt idx="531">
                  <c:v>11.9150390625</c:v>
                </c:pt>
                <c:pt idx="532">
                  <c:v>11.935546875</c:v>
                </c:pt>
                <c:pt idx="533">
                  <c:v>11.955078125</c:v>
                </c:pt>
                <c:pt idx="534">
                  <c:v>11.974609375</c:v>
                </c:pt>
                <c:pt idx="535">
                  <c:v>11.9951171875</c:v>
                </c:pt>
                <c:pt idx="536">
                  <c:v>12.0146484375</c:v>
                </c:pt>
                <c:pt idx="537">
                  <c:v>12.0341796875</c:v>
                </c:pt>
                <c:pt idx="538">
                  <c:v>12.0546875</c:v>
                </c:pt>
                <c:pt idx="539">
                  <c:v>12.07421875</c:v>
                </c:pt>
                <c:pt idx="540">
                  <c:v>12.09375</c:v>
                </c:pt>
                <c:pt idx="541">
                  <c:v>12.11328125</c:v>
                </c:pt>
                <c:pt idx="542">
                  <c:v>12.1337890625</c:v>
                </c:pt>
                <c:pt idx="543">
                  <c:v>12.1533203125</c:v>
                </c:pt>
                <c:pt idx="544">
                  <c:v>12.1728515625</c:v>
                </c:pt>
                <c:pt idx="545">
                  <c:v>12.193359375</c:v>
                </c:pt>
                <c:pt idx="546">
                  <c:v>12.212890625</c:v>
                </c:pt>
                <c:pt idx="547">
                  <c:v>12.232421875</c:v>
                </c:pt>
                <c:pt idx="548">
                  <c:v>12.2529296875</c:v>
                </c:pt>
                <c:pt idx="549">
                  <c:v>12.2724609375</c:v>
                </c:pt>
                <c:pt idx="550">
                  <c:v>12.2919921875</c:v>
                </c:pt>
                <c:pt idx="551">
                  <c:v>12.3125</c:v>
                </c:pt>
                <c:pt idx="552">
                  <c:v>12.33203125</c:v>
                </c:pt>
                <c:pt idx="553">
                  <c:v>12.3515625</c:v>
                </c:pt>
                <c:pt idx="554">
                  <c:v>12.3720703125</c:v>
                </c:pt>
                <c:pt idx="555">
                  <c:v>12.3916015625</c:v>
                </c:pt>
                <c:pt idx="556">
                  <c:v>12.4111328125</c:v>
                </c:pt>
                <c:pt idx="557">
                  <c:v>12.4306640625</c:v>
                </c:pt>
                <c:pt idx="558">
                  <c:v>12.451171875</c:v>
                </c:pt>
                <c:pt idx="559">
                  <c:v>12.470703125</c:v>
                </c:pt>
                <c:pt idx="560">
                  <c:v>12.490234375</c:v>
                </c:pt>
                <c:pt idx="561">
                  <c:v>12.5107421875</c:v>
                </c:pt>
                <c:pt idx="562">
                  <c:v>12.5302734375</c:v>
                </c:pt>
                <c:pt idx="563">
                  <c:v>12.5498046875</c:v>
                </c:pt>
                <c:pt idx="564">
                  <c:v>12.5703125</c:v>
                </c:pt>
                <c:pt idx="565">
                  <c:v>12.58984375</c:v>
                </c:pt>
                <c:pt idx="566">
                  <c:v>12.609375</c:v>
                </c:pt>
                <c:pt idx="567">
                  <c:v>12.6298828125</c:v>
                </c:pt>
                <c:pt idx="568">
                  <c:v>12.6494140625</c:v>
                </c:pt>
                <c:pt idx="569">
                  <c:v>12.6689453125</c:v>
                </c:pt>
                <c:pt idx="570">
                  <c:v>12.689453125</c:v>
                </c:pt>
                <c:pt idx="571">
                  <c:v>12.708984375</c:v>
                </c:pt>
                <c:pt idx="572">
                  <c:v>12.728515625</c:v>
                </c:pt>
                <c:pt idx="573">
                  <c:v>12.748046875</c:v>
                </c:pt>
                <c:pt idx="574">
                  <c:v>12.7685546875</c:v>
                </c:pt>
                <c:pt idx="575">
                  <c:v>12.7880859375</c:v>
                </c:pt>
                <c:pt idx="576">
                  <c:v>12.8076171875</c:v>
                </c:pt>
                <c:pt idx="577">
                  <c:v>12.828125</c:v>
                </c:pt>
                <c:pt idx="578">
                  <c:v>12.84765625</c:v>
                </c:pt>
                <c:pt idx="579">
                  <c:v>12.8671875</c:v>
                </c:pt>
                <c:pt idx="580">
                  <c:v>12.8876953125</c:v>
                </c:pt>
                <c:pt idx="581">
                  <c:v>12.9072265625</c:v>
                </c:pt>
                <c:pt idx="582">
                  <c:v>12.9267578125</c:v>
                </c:pt>
                <c:pt idx="583">
                  <c:v>12.947265625</c:v>
                </c:pt>
                <c:pt idx="584">
                  <c:v>12.966796875</c:v>
                </c:pt>
                <c:pt idx="585">
                  <c:v>12.986328125</c:v>
                </c:pt>
                <c:pt idx="586">
                  <c:v>13.0068359375</c:v>
                </c:pt>
                <c:pt idx="587">
                  <c:v>13.0263671875</c:v>
                </c:pt>
                <c:pt idx="588">
                  <c:v>13.0458984375</c:v>
                </c:pt>
                <c:pt idx="589">
                  <c:v>13.0654296875</c:v>
                </c:pt>
                <c:pt idx="590">
                  <c:v>13.0859375</c:v>
                </c:pt>
                <c:pt idx="591">
                  <c:v>13.10546875</c:v>
                </c:pt>
                <c:pt idx="592">
                  <c:v>13.125</c:v>
                </c:pt>
                <c:pt idx="593">
                  <c:v>13.1455078125</c:v>
                </c:pt>
                <c:pt idx="594">
                  <c:v>13.1650390625</c:v>
                </c:pt>
                <c:pt idx="595">
                  <c:v>13.1845703125</c:v>
                </c:pt>
                <c:pt idx="596">
                  <c:v>13.205078125</c:v>
                </c:pt>
                <c:pt idx="597">
                  <c:v>13.224609375</c:v>
                </c:pt>
                <c:pt idx="598">
                  <c:v>13.244140625</c:v>
                </c:pt>
                <c:pt idx="599">
                  <c:v>13.2646484375</c:v>
                </c:pt>
                <c:pt idx="600">
                  <c:v>13.2841796875</c:v>
                </c:pt>
                <c:pt idx="601">
                  <c:v>13.3037109375</c:v>
                </c:pt>
                <c:pt idx="602">
                  <c:v>13.32421875</c:v>
                </c:pt>
                <c:pt idx="603">
                  <c:v>13.34375</c:v>
                </c:pt>
                <c:pt idx="604">
                  <c:v>13.36328125</c:v>
                </c:pt>
                <c:pt idx="605">
                  <c:v>13.3828125</c:v>
                </c:pt>
                <c:pt idx="606">
                  <c:v>13.4033203125</c:v>
                </c:pt>
                <c:pt idx="607">
                  <c:v>13.4228515625</c:v>
                </c:pt>
                <c:pt idx="608">
                  <c:v>13.4423828125</c:v>
                </c:pt>
                <c:pt idx="609">
                  <c:v>13.462890625</c:v>
                </c:pt>
                <c:pt idx="610">
                  <c:v>13.482421875</c:v>
                </c:pt>
                <c:pt idx="611">
                  <c:v>13.501953125</c:v>
                </c:pt>
                <c:pt idx="612">
                  <c:v>13.5224609375</c:v>
                </c:pt>
                <c:pt idx="613">
                  <c:v>13.5419921875</c:v>
                </c:pt>
                <c:pt idx="614">
                  <c:v>13.5615234375</c:v>
                </c:pt>
                <c:pt idx="615">
                  <c:v>13.58203125</c:v>
                </c:pt>
                <c:pt idx="616">
                  <c:v>13.6015625</c:v>
                </c:pt>
                <c:pt idx="617">
                  <c:v>13.62109375</c:v>
                </c:pt>
                <c:pt idx="618">
                  <c:v>13.6416015625</c:v>
                </c:pt>
                <c:pt idx="619">
                  <c:v>13.6611328125</c:v>
                </c:pt>
                <c:pt idx="620">
                  <c:v>13.6806640625</c:v>
                </c:pt>
                <c:pt idx="621">
                  <c:v>13.7001953125</c:v>
                </c:pt>
                <c:pt idx="622">
                  <c:v>13.720703125</c:v>
                </c:pt>
                <c:pt idx="623">
                  <c:v>13.740234375</c:v>
                </c:pt>
                <c:pt idx="624">
                  <c:v>13.759765625</c:v>
                </c:pt>
                <c:pt idx="625">
                  <c:v>13.7802734375</c:v>
                </c:pt>
                <c:pt idx="626">
                  <c:v>13.7998046875</c:v>
                </c:pt>
                <c:pt idx="627">
                  <c:v>13.8193359375</c:v>
                </c:pt>
                <c:pt idx="628">
                  <c:v>13.83984375</c:v>
                </c:pt>
                <c:pt idx="629">
                  <c:v>13.859375</c:v>
                </c:pt>
                <c:pt idx="630">
                  <c:v>13.87890625</c:v>
                </c:pt>
                <c:pt idx="631">
                  <c:v>13.8994140625</c:v>
                </c:pt>
                <c:pt idx="632">
                  <c:v>13.9189453125</c:v>
                </c:pt>
                <c:pt idx="633">
                  <c:v>13.9384765625</c:v>
                </c:pt>
                <c:pt idx="634">
                  <c:v>13.958984375</c:v>
                </c:pt>
                <c:pt idx="635">
                  <c:v>13.978515625</c:v>
                </c:pt>
                <c:pt idx="636">
                  <c:v>13.998046875</c:v>
                </c:pt>
                <c:pt idx="637">
                  <c:v>14.017578125</c:v>
                </c:pt>
                <c:pt idx="638">
                  <c:v>14.0380859375</c:v>
                </c:pt>
                <c:pt idx="639">
                  <c:v>14.0576171875</c:v>
                </c:pt>
                <c:pt idx="640">
                  <c:v>14.0771484375</c:v>
                </c:pt>
                <c:pt idx="641">
                  <c:v>14.09765625</c:v>
                </c:pt>
                <c:pt idx="642">
                  <c:v>14.1171875</c:v>
                </c:pt>
                <c:pt idx="643">
                  <c:v>14.13671875</c:v>
                </c:pt>
                <c:pt idx="644">
                  <c:v>14.1572265625</c:v>
                </c:pt>
                <c:pt idx="645">
                  <c:v>14.1767578125</c:v>
                </c:pt>
                <c:pt idx="646">
                  <c:v>14.1962890625</c:v>
                </c:pt>
                <c:pt idx="647">
                  <c:v>14.216796875</c:v>
                </c:pt>
                <c:pt idx="648">
                  <c:v>14.236328125</c:v>
                </c:pt>
                <c:pt idx="649">
                  <c:v>14.255859375</c:v>
                </c:pt>
                <c:pt idx="650">
                  <c:v>14.2763671875</c:v>
                </c:pt>
                <c:pt idx="651">
                  <c:v>14.2958984375</c:v>
                </c:pt>
                <c:pt idx="652">
                  <c:v>14.3154296875</c:v>
                </c:pt>
                <c:pt idx="653">
                  <c:v>14.3349609375</c:v>
                </c:pt>
                <c:pt idx="654">
                  <c:v>14.35546875</c:v>
                </c:pt>
                <c:pt idx="655">
                  <c:v>14.375</c:v>
                </c:pt>
                <c:pt idx="656">
                  <c:v>14.39453125</c:v>
                </c:pt>
                <c:pt idx="657">
                  <c:v>14.4150390625</c:v>
                </c:pt>
                <c:pt idx="658">
                  <c:v>14.4345703125</c:v>
                </c:pt>
                <c:pt idx="659">
                  <c:v>14.4541015625</c:v>
                </c:pt>
                <c:pt idx="660">
                  <c:v>14.474609375</c:v>
                </c:pt>
                <c:pt idx="661">
                  <c:v>14.494140625</c:v>
                </c:pt>
                <c:pt idx="662">
                  <c:v>14.513671875</c:v>
                </c:pt>
                <c:pt idx="663">
                  <c:v>14.5341796875</c:v>
                </c:pt>
                <c:pt idx="664">
                  <c:v>14.5537109375</c:v>
                </c:pt>
                <c:pt idx="665">
                  <c:v>14.5732421875</c:v>
                </c:pt>
                <c:pt idx="666">
                  <c:v>14.59375</c:v>
                </c:pt>
                <c:pt idx="667">
                  <c:v>14.61328125</c:v>
                </c:pt>
                <c:pt idx="668">
                  <c:v>14.6328125</c:v>
                </c:pt>
                <c:pt idx="669">
                  <c:v>14.65234375</c:v>
                </c:pt>
                <c:pt idx="670">
                  <c:v>14.6728515625</c:v>
                </c:pt>
                <c:pt idx="671">
                  <c:v>14.6923828125</c:v>
                </c:pt>
                <c:pt idx="672">
                  <c:v>14.7119140625</c:v>
                </c:pt>
                <c:pt idx="673">
                  <c:v>14.732421875</c:v>
                </c:pt>
                <c:pt idx="674">
                  <c:v>14.751953125</c:v>
                </c:pt>
                <c:pt idx="675">
                  <c:v>14.771484375</c:v>
                </c:pt>
                <c:pt idx="676">
                  <c:v>14.7919921875</c:v>
                </c:pt>
                <c:pt idx="677">
                  <c:v>14.8115234375</c:v>
                </c:pt>
                <c:pt idx="678">
                  <c:v>14.8310546875</c:v>
                </c:pt>
                <c:pt idx="679">
                  <c:v>14.8515625</c:v>
                </c:pt>
                <c:pt idx="680">
                  <c:v>14.87109375</c:v>
                </c:pt>
                <c:pt idx="681">
                  <c:v>14.890625</c:v>
                </c:pt>
                <c:pt idx="682">
                  <c:v>14.9111328125</c:v>
                </c:pt>
                <c:pt idx="683">
                  <c:v>14.9306640625</c:v>
                </c:pt>
                <c:pt idx="684">
                  <c:v>14.9501953125</c:v>
                </c:pt>
                <c:pt idx="685">
                  <c:v>14.9697265625</c:v>
                </c:pt>
                <c:pt idx="686">
                  <c:v>14.990234375</c:v>
                </c:pt>
                <c:pt idx="687">
                  <c:v>15.009765625</c:v>
                </c:pt>
                <c:pt idx="688">
                  <c:v>15.029296875</c:v>
                </c:pt>
                <c:pt idx="689">
                  <c:v>15.0498046875</c:v>
                </c:pt>
                <c:pt idx="690">
                  <c:v>15.0693359375</c:v>
                </c:pt>
                <c:pt idx="691">
                  <c:v>15.0888671875</c:v>
                </c:pt>
                <c:pt idx="692">
                  <c:v>15.109375</c:v>
                </c:pt>
                <c:pt idx="693">
                  <c:v>15.12890625</c:v>
                </c:pt>
                <c:pt idx="694">
                  <c:v>15.1484375</c:v>
                </c:pt>
                <c:pt idx="695">
                  <c:v>15.1689453125</c:v>
                </c:pt>
                <c:pt idx="696">
                  <c:v>15.1884765625</c:v>
                </c:pt>
                <c:pt idx="697">
                  <c:v>15.2080078125</c:v>
                </c:pt>
                <c:pt idx="698">
                  <c:v>15.228515625</c:v>
                </c:pt>
                <c:pt idx="699">
                  <c:v>15.248046875</c:v>
                </c:pt>
                <c:pt idx="700">
                  <c:v>15.267578125</c:v>
                </c:pt>
                <c:pt idx="701">
                  <c:v>15.287109375</c:v>
                </c:pt>
                <c:pt idx="702">
                  <c:v>15.3076171875</c:v>
                </c:pt>
                <c:pt idx="703">
                  <c:v>15.3271484375</c:v>
                </c:pt>
                <c:pt idx="704">
                  <c:v>15.3466796875</c:v>
                </c:pt>
                <c:pt idx="705">
                  <c:v>15.3671875</c:v>
                </c:pt>
                <c:pt idx="706">
                  <c:v>15.38671875</c:v>
                </c:pt>
                <c:pt idx="707">
                  <c:v>15.40625</c:v>
                </c:pt>
                <c:pt idx="708">
                  <c:v>15.4267578125</c:v>
                </c:pt>
                <c:pt idx="709">
                  <c:v>15.4462890625</c:v>
                </c:pt>
                <c:pt idx="710">
                  <c:v>15.4658203125</c:v>
                </c:pt>
                <c:pt idx="711">
                  <c:v>15.486328125</c:v>
                </c:pt>
                <c:pt idx="712">
                  <c:v>15.505859375</c:v>
                </c:pt>
                <c:pt idx="713">
                  <c:v>15.525390625</c:v>
                </c:pt>
                <c:pt idx="714">
                  <c:v>15.5458984375</c:v>
                </c:pt>
                <c:pt idx="715">
                  <c:v>15.5654296875</c:v>
                </c:pt>
                <c:pt idx="716">
                  <c:v>15.5849609375</c:v>
                </c:pt>
                <c:pt idx="717">
                  <c:v>15.6044921875</c:v>
                </c:pt>
                <c:pt idx="718">
                  <c:v>15.625</c:v>
                </c:pt>
                <c:pt idx="719">
                  <c:v>15.64453125</c:v>
                </c:pt>
                <c:pt idx="720">
                  <c:v>15.6640625</c:v>
                </c:pt>
                <c:pt idx="721">
                  <c:v>15.6845703125</c:v>
                </c:pt>
                <c:pt idx="722">
                  <c:v>15.7041015625</c:v>
                </c:pt>
                <c:pt idx="723">
                  <c:v>15.7236328125</c:v>
                </c:pt>
                <c:pt idx="724">
                  <c:v>15.744140625</c:v>
                </c:pt>
                <c:pt idx="725">
                  <c:v>15.763671875</c:v>
                </c:pt>
                <c:pt idx="726">
                  <c:v>15.783203125</c:v>
                </c:pt>
                <c:pt idx="727">
                  <c:v>15.8037109375</c:v>
                </c:pt>
                <c:pt idx="728">
                  <c:v>15.8232421875</c:v>
                </c:pt>
                <c:pt idx="729">
                  <c:v>15.8427734375</c:v>
                </c:pt>
                <c:pt idx="730">
                  <c:v>15.86328125</c:v>
                </c:pt>
                <c:pt idx="731">
                  <c:v>15.8828125</c:v>
                </c:pt>
                <c:pt idx="732">
                  <c:v>15.90234375</c:v>
                </c:pt>
                <c:pt idx="733">
                  <c:v>15.921875</c:v>
                </c:pt>
                <c:pt idx="734">
                  <c:v>15.9423828125</c:v>
                </c:pt>
                <c:pt idx="735">
                  <c:v>15.9619140625</c:v>
                </c:pt>
                <c:pt idx="736">
                  <c:v>15.9814453125</c:v>
                </c:pt>
                <c:pt idx="737">
                  <c:v>16.001953125</c:v>
                </c:pt>
                <c:pt idx="738">
                  <c:v>16.021484375</c:v>
                </c:pt>
                <c:pt idx="739">
                  <c:v>16.041015625</c:v>
                </c:pt>
                <c:pt idx="740">
                  <c:v>16.0615234375</c:v>
                </c:pt>
                <c:pt idx="741">
                  <c:v>16.0810546875</c:v>
                </c:pt>
                <c:pt idx="742">
                  <c:v>16.1005859375</c:v>
                </c:pt>
                <c:pt idx="743">
                  <c:v>16.12109375</c:v>
                </c:pt>
                <c:pt idx="744">
                  <c:v>16.140625</c:v>
                </c:pt>
                <c:pt idx="745">
                  <c:v>16.16015625</c:v>
                </c:pt>
                <c:pt idx="746">
                  <c:v>16.1806640625</c:v>
                </c:pt>
                <c:pt idx="747">
                  <c:v>16.2001953125</c:v>
                </c:pt>
                <c:pt idx="748">
                  <c:v>16.2197265625</c:v>
                </c:pt>
                <c:pt idx="749">
                  <c:v>16.2392578125</c:v>
                </c:pt>
                <c:pt idx="750">
                  <c:v>16.259765625</c:v>
                </c:pt>
                <c:pt idx="751">
                  <c:v>16.279296875</c:v>
                </c:pt>
                <c:pt idx="752">
                  <c:v>16.298828125</c:v>
                </c:pt>
                <c:pt idx="753">
                  <c:v>16.3193359375</c:v>
                </c:pt>
                <c:pt idx="754">
                  <c:v>16.3388671875</c:v>
                </c:pt>
                <c:pt idx="755">
                  <c:v>16.3583984375</c:v>
                </c:pt>
                <c:pt idx="756">
                  <c:v>16.37890625</c:v>
                </c:pt>
                <c:pt idx="757">
                  <c:v>16.3984375</c:v>
                </c:pt>
                <c:pt idx="758">
                  <c:v>16.41796875</c:v>
                </c:pt>
                <c:pt idx="759">
                  <c:v>16.4384765625</c:v>
                </c:pt>
                <c:pt idx="760">
                  <c:v>16.4580078125</c:v>
                </c:pt>
                <c:pt idx="761">
                  <c:v>16.4775390625</c:v>
                </c:pt>
                <c:pt idx="762">
                  <c:v>16.49804687499994</c:v>
                </c:pt>
                <c:pt idx="763">
                  <c:v>16.517578125</c:v>
                </c:pt>
                <c:pt idx="764">
                  <c:v>16.537109375</c:v>
                </c:pt>
                <c:pt idx="765">
                  <c:v>16.556640625</c:v>
                </c:pt>
                <c:pt idx="766">
                  <c:v>16.5771484375</c:v>
                </c:pt>
                <c:pt idx="767">
                  <c:v>16.5966796875</c:v>
                </c:pt>
                <c:pt idx="768">
                  <c:v>16.6162109375</c:v>
                </c:pt>
                <c:pt idx="769">
                  <c:v>16.63671875</c:v>
                </c:pt>
                <c:pt idx="770">
                  <c:v>16.65625</c:v>
                </c:pt>
                <c:pt idx="771">
                  <c:v>16.67578125</c:v>
                </c:pt>
                <c:pt idx="772">
                  <c:v>16.6962890625</c:v>
                </c:pt>
                <c:pt idx="773">
                  <c:v>16.7158203125</c:v>
                </c:pt>
                <c:pt idx="774">
                  <c:v>16.7353515625</c:v>
                </c:pt>
                <c:pt idx="775">
                  <c:v>16.755859375</c:v>
                </c:pt>
                <c:pt idx="776">
                  <c:v>16.775390625</c:v>
                </c:pt>
                <c:pt idx="777">
                  <c:v>16.794921875</c:v>
                </c:pt>
                <c:pt idx="778">
                  <c:v>16.8154296875</c:v>
                </c:pt>
                <c:pt idx="779">
                  <c:v>16.8349609375</c:v>
                </c:pt>
                <c:pt idx="780">
                  <c:v>16.8544921875</c:v>
                </c:pt>
                <c:pt idx="781">
                  <c:v>16.8740234375</c:v>
                </c:pt>
                <c:pt idx="782">
                  <c:v>16.89453125</c:v>
                </c:pt>
                <c:pt idx="783">
                  <c:v>16.9140625</c:v>
                </c:pt>
                <c:pt idx="784">
                  <c:v>16.93359375</c:v>
                </c:pt>
                <c:pt idx="785">
                  <c:v>16.9541015625</c:v>
                </c:pt>
                <c:pt idx="786">
                  <c:v>16.97363281249998</c:v>
                </c:pt>
                <c:pt idx="787">
                  <c:v>16.9931640625</c:v>
                </c:pt>
                <c:pt idx="788">
                  <c:v>17.013671875</c:v>
                </c:pt>
                <c:pt idx="789">
                  <c:v>17.033203125</c:v>
                </c:pt>
                <c:pt idx="790">
                  <c:v>17.052734375</c:v>
                </c:pt>
                <c:pt idx="791">
                  <c:v>17.0732421875</c:v>
                </c:pt>
                <c:pt idx="792">
                  <c:v>17.0927734375</c:v>
                </c:pt>
                <c:pt idx="793">
                  <c:v>17.1123046875</c:v>
                </c:pt>
                <c:pt idx="794">
                  <c:v>17.1328125</c:v>
                </c:pt>
                <c:pt idx="795">
                  <c:v>17.15234375</c:v>
                </c:pt>
                <c:pt idx="796">
                  <c:v>17.171875</c:v>
                </c:pt>
                <c:pt idx="797">
                  <c:v>17.19140625</c:v>
                </c:pt>
                <c:pt idx="798">
                  <c:v>17.2119140625</c:v>
                </c:pt>
                <c:pt idx="799">
                  <c:v>17.2314453125</c:v>
                </c:pt>
                <c:pt idx="800">
                  <c:v>17.2509765625</c:v>
                </c:pt>
                <c:pt idx="801">
                  <c:v>17.271484375</c:v>
                </c:pt>
                <c:pt idx="802">
                  <c:v>17.291015625</c:v>
                </c:pt>
                <c:pt idx="803">
                  <c:v>17.310546875</c:v>
                </c:pt>
                <c:pt idx="804">
                  <c:v>17.3310546875</c:v>
                </c:pt>
                <c:pt idx="805">
                  <c:v>17.3505859375</c:v>
                </c:pt>
                <c:pt idx="806">
                  <c:v>17.3701171875</c:v>
                </c:pt>
                <c:pt idx="807">
                  <c:v>17.390625</c:v>
                </c:pt>
                <c:pt idx="808">
                  <c:v>17.41015625</c:v>
                </c:pt>
                <c:pt idx="809">
                  <c:v>17.4296875</c:v>
                </c:pt>
                <c:pt idx="810">
                  <c:v>17.4501953125</c:v>
                </c:pt>
                <c:pt idx="811">
                  <c:v>17.46972656249998</c:v>
                </c:pt>
                <c:pt idx="812">
                  <c:v>17.4892578125</c:v>
                </c:pt>
                <c:pt idx="813">
                  <c:v>17.5087890625</c:v>
                </c:pt>
                <c:pt idx="814">
                  <c:v>17.529296875</c:v>
                </c:pt>
                <c:pt idx="815">
                  <c:v>17.548828125</c:v>
                </c:pt>
                <c:pt idx="816">
                  <c:v>17.568359375</c:v>
                </c:pt>
                <c:pt idx="817">
                  <c:v>17.5888671875</c:v>
                </c:pt>
                <c:pt idx="818">
                  <c:v>17.6083984375</c:v>
                </c:pt>
                <c:pt idx="819">
                  <c:v>17.6279296875</c:v>
                </c:pt>
                <c:pt idx="820">
                  <c:v>17.6484375</c:v>
                </c:pt>
                <c:pt idx="821">
                  <c:v>17.66796875</c:v>
                </c:pt>
                <c:pt idx="822">
                  <c:v>17.6875</c:v>
                </c:pt>
                <c:pt idx="823">
                  <c:v>17.7080078125</c:v>
                </c:pt>
                <c:pt idx="824">
                  <c:v>17.7275390625</c:v>
                </c:pt>
                <c:pt idx="825">
                  <c:v>17.7470703125</c:v>
                </c:pt>
                <c:pt idx="826">
                  <c:v>17.767578125</c:v>
                </c:pt>
                <c:pt idx="827">
                  <c:v>17.787109375</c:v>
                </c:pt>
                <c:pt idx="828">
                  <c:v>17.806640625</c:v>
                </c:pt>
                <c:pt idx="829">
                  <c:v>17.826171875</c:v>
                </c:pt>
                <c:pt idx="830">
                  <c:v>17.8466796875</c:v>
                </c:pt>
                <c:pt idx="831">
                  <c:v>17.8662109375</c:v>
                </c:pt>
                <c:pt idx="832">
                  <c:v>17.88574218749998</c:v>
                </c:pt>
                <c:pt idx="833">
                  <c:v>17.90625</c:v>
                </c:pt>
                <c:pt idx="834">
                  <c:v>17.92578125</c:v>
                </c:pt>
                <c:pt idx="835">
                  <c:v>17.94531249999998</c:v>
                </c:pt>
                <c:pt idx="836">
                  <c:v>17.9658203125</c:v>
                </c:pt>
                <c:pt idx="837">
                  <c:v>17.9853515625</c:v>
                </c:pt>
                <c:pt idx="838">
                  <c:v>18.0048828125</c:v>
                </c:pt>
                <c:pt idx="839">
                  <c:v>18.025390625</c:v>
                </c:pt>
                <c:pt idx="840">
                  <c:v>18.044921875</c:v>
                </c:pt>
                <c:pt idx="841">
                  <c:v>18.064453125</c:v>
                </c:pt>
                <c:pt idx="842">
                  <c:v>18.0849609375</c:v>
                </c:pt>
                <c:pt idx="843">
                  <c:v>18.1044921875</c:v>
                </c:pt>
                <c:pt idx="844">
                  <c:v>18.1240234375</c:v>
                </c:pt>
                <c:pt idx="845">
                  <c:v>18.1435546875</c:v>
                </c:pt>
                <c:pt idx="846">
                  <c:v>18.1640625</c:v>
                </c:pt>
                <c:pt idx="847">
                  <c:v>18.18359375</c:v>
                </c:pt>
                <c:pt idx="848">
                  <c:v>18.203125</c:v>
                </c:pt>
                <c:pt idx="849">
                  <c:v>18.22363281249998</c:v>
                </c:pt>
                <c:pt idx="850">
                  <c:v>18.2431640625</c:v>
                </c:pt>
                <c:pt idx="851">
                  <c:v>18.2626953125</c:v>
                </c:pt>
                <c:pt idx="852">
                  <c:v>18.283203125</c:v>
                </c:pt>
                <c:pt idx="853">
                  <c:v>18.302734375</c:v>
                </c:pt>
                <c:pt idx="854">
                  <c:v>18.322265625</c:v>
                </c:pt>
                <c:pt idx="855">
                  <c:v>18.3427734375</c:v>
                </c:pt>
                <c:pt idx="856">
                  <c:v>18.3623046875</c:v>
                </c:pt>
                <c:pt idx="857">
                  <c:v>18.3818359375</c:v>
                </c:pt>
                <c:pt idx="858">
                  <c:v>18.40234375</c:v>
                </c:pt>
                <c:pt idx="859">
                  <c:v>18.421875</c:v>
                </c:pt>
                <c:pt idx="860">
                  <c:v>18.44140625</c:v>
                </c:pt>
                <c:pt idx="861">
                  <c:v>18.4609375</c:v>
                </c:pt>
                <c:pt idx="862">
                  <c:v>18.4814453125</c:v>
                </c:pt>
                <c:pt idx="863">
                  <c:v>18.5009765625</c:v>
                </c:pt>
                <c:pt idx="864">
                  <c:v>18.5205078125</c:v>
                </c:pt>
                <c:pt idx="865">
                  <c:v>18.541015625</c:v>
                </c:pt>
                <c:pt idx="866">
                  <c:v>18.56054687499994</c:v>
                </c:pt>
                <c:pt idx="867">
                  <c:v>18.580078125</c:v>
                </c:pt>
                <c:pt idx="868">
                  <c:v>18.6005859375</c:v>
                </c:pt>
                <c:pt idx="869">
                  <c:v>18.6201171875</c:v>
                </c:pt>
                <c:pt idx="870">
                  <c:v>18.6396484375</c:v>
                </c:pt>
                <c:pt idx="871">
                  <c:v>18.66015625</c:v>
                </c:pt>
                <c:pt idx="872">
                  <c:v>18.6796875</c:v>
                </c:pt>
                <c:pt idx="873">
                  <c:v>18.69921875</c:v>
                </c:pt>
                <c:pt idx="874">
                  <c:v>18.7197265625</c:v>
                </c:pt>
                <c:pt idx="875">
                  <c:v>18.7392578125</c:v>
                </c:pt>
                <c:pt idx="876">
                  <c:v>18.7587890625</c:v>
                </c:pt>
                <c:pt idx="877">
                  <c:v>18.7783203125</c:v>
                </c:pt>
                <c:pt idx="878">
                  <c:v>18.798828125</c:v>
                </c:pt>
                <c:pt idx="879">
                  <c:v>18.818359375</c:v>
                </c:pt>
                <c:pt idx="880">
                  <c:v>18.837890625</c:v>
                </c:pt>
                <c:pt idx="881">
                  <c:v>18.8583984375</c:v>
                </c:pt>
                <c:pt idx="882">
                  <c:v>18.8779296875</c:v>
                </c:pt>
                <c:pt idx="883">
                  <c:v>18.8974609375</c:v>
                </c:pt>
                <c:pt idx="884">
                  <c:v>18.91796875</c:v>
                </c:pt>
                <c:pt idx="885">
                  <c:v>18.9375</c:v>
                </c:pt>
                <c:pt idx="886">
                  <c:v>18.95703125</c:v>
                </c:pt>
                <c:pt idx="887">
                  <c:v>18.9775390625</c:v>
                </c:pt>
                <c:pt idx="888">
                  <c:v>18.9970703125</c:v>
                </c:pt>
                <c:pt idx="889">
                  <c:v>19.0166015625</c:v>
                </c:pt>
                <c:pt idx="890">
                  <c:v>19.037109375</c:v>
                </c:pt>
                <c:pt idx="891">
                  <c:v>19.056640625</c:v>
                </c:pt>
                <c:pt idx="892">
                  <c:v>19.076171875</c:v>
                </c:pt>
                <c:pt idx="893">
                  <c:v>19.095703125</c:v>
                </c:pt>
                <c:pt idx="894">
                  <c:v>19.1162109375</c:v>
                </c:pt>
                <c:pt idx="895">
                  <c:v>19.1357421875</c:v>
                </c:pt>
                <c:pt idx="896">
                  <c:v>19.1552734375</c:v>
                </c:pt>
                <c:pt idx="897">
                  <c:v>19.17578125</c:v>
                </c:pt>
                <c:pt idx="898">
                  <c:v>19.1953125</c:v>
                </c:pt>
                <c:pt idx="899">
                  <c:v>19.21484375</c:v>
                </c:pt>
                <c:pt idx="900">
                  <c:v>19.2353515625</c:v>
                </c:pt>
                <c:pt idx="901">
                  <c:v>19.2548828125</c:v>
                </c:pt>
                <c:pt idx="902">
                  <c:v>19.2744140625</c:v>
                </c:pt>
                <c:pt idx="903">
                  <c:v>19.294921875</c:v>
                </c:pt>
                <c:pt idx="904">
                  <c:v>19.314453125</c:v>
                </c:pt>
                <c:pt idx="905">
                  <c:v>19.333984375</c:v>
                </c:pt>
                <c:pt idx="906">
                  <c:v>19.3544921875</c:v>
                </c:pt>
                <c:pt idx="907">
                  <c:v>19.3740234375</c:v>
                </c:pt>
                <c:pt idx="908">
                  <c:v>19.3935546875</c:v>
                </c:pt>
                <c:pt idx="909">
                  <c:v>19.4130859375</c:v>
                </c:pt>
                <c:pt idx="910">
                  <c:v>19.43359375</c:v>
                </c:pt>
                <c:pt idx="911">
                  <c:v>19.453125</c:v>
                </c:pt>
                <c:pt idx="912">
                  <c:v>19.47265625</c:v>
                </c:pt>
                <c:pt idx="913">
                  <c:v>19.4931640625</c:v>
                </c:pt>
                <c:pt idx="914">
                  <c:v>19.5126953125</c:v>
                </c:pt>
                <c:pt idx="915">
                  <c:v>19.5322265625</c:v>
                </c:pt>
                <c:pt idx="916">
                  <c:v>19.552734375</c:v>
                </c:pt>
                <c:pt idx="917">
                  <c:v>19.572265625</c:v>
                </c:pt>
                <c:pt idx="918">
                  <c:v>19.591796875</c:v>
                </c:pt>
                <c:pt idx="919">
                  <c:v>19.6123046875</c:v>
                </c:pt>
                <c:pt idx="920">
                  <c:v>19.6318359375</c:v>
                </c:pt>
                <c:pt idx="921">
                  <c:v>19.6513671875</c:v>
                </c:pt>
                <c:pt idx="922">
                  <c:v>19.671875</c:v>
                </c:pt>
                <c:pt idx="923">
                  <c:v>19.69140625</c:v>
                </c:pt>
                <c:pt idx="924">
                  <c:v>19.7109375</c:v>
                </c:pt>
                <c:pt idx="925">
                  <c:v>19.73046875</c:v>
                </c:pt>
                <c:pt idx="926">
                  <c:v>19.7509765625</c:v>
                </c:pt>
                <c:pt idx="927">
                  <c:v>19.7705078125</c:v>
                </c:pt>
                <c:pt idx="928">
                  <c:v>19.7900390625</c:v>
                </c:pt>
                <c:pt idx="929">
                  <c:v>19.810546875</c:v>
                </c:pt>
                <c:pt idx="930">
                  <c:v>19.830078125</c:v>
                </c:pt>
                <c:pt idx="931">
                  <c:v>19.849609375</c:v>
                </c:pt>
                <c:pt idx="932">
                  <c:v>19.8701171875</c:v>
                </c:pt>
                <c:pt idx="933">
                  <c:v>19.8896484375</c:v>
                </c:pt>
                <c:pt idx="934">
                  <c:v>19.9091796875</c:v>
                </c:pt>
                <c:pt idx="935">
                  <c:v>19.9296875</c:v>
                </c:pt>
                <c:pt idx="936">
                  <c:v>19.94921875</c:v>
                </c:pt>
                <c:pt idx="937">
                  <c:v>19.96875</c:v>
                </c:pt>
                <c:pt idx="938">
                  <c:v>19.9892578125</c:v>
                </c:pt>
                <c:pt idx="939">
                  <c:v>20.0087890625</c:v>
                </c:pt>
                <c:pt idx="940">
                  <c:v>20.0283203125</c:v>
                </c:pt>
                <c:pt idx="941">
                  <c:v>20.0478515625</c:v>
                </c:pt>
                <c:pt idx="942">
                  <c:v>20.068359375</c:v>
                </c:pt>
                <c:pt idx="943">
                  <c:v>20.087890625</c:v>
                </c:pt>
                <c:pt idx="944">
                  <c:v>20.107421875</c:v>
                </c:pt>
                <c:pt idx="945">
                  <c:v>20.1279296875</c:v>
                </c:pt>
                <c:pt idx="946">
                  <c:v>20.1474609375</c:v>
                </c:pt>
                <c:pt idx="947">
                  <c:v>20.1669921875</c:v>
                </c:pt>
                <c:pt idx="948">
                  <c:v>20.1875</c:v>
                </c:pt>
                <c:pt idx="949">
                  <c:v>20.20703125</c:v>
                </c:pt>
                <c:pt idx="950">
                  <c:v>20.2265625</c:v>
                </c:pt>
                <c:pt idx="951">
                  <c:v>20.2470703125</c:v>
                </c:pt>
                <c:pt idx="952">
                  <c:v>20.2666015625</c:v>
                </c:pt>
                <c:pt idx="953">
                  <c:v>20.28613281249998</c:v>
                </c:pt>
                <c:pt idx="954">
                  <c:v>20.306640625</c:v>
                </c:pt>
                <c:pt idx="955">
                  <c:v>20.326171875</c:v>
                </c:pt>
                <c:pt idx="956">
                  <c:v>20.345703125</c:v>
                </c:pt>
                <c:pt idx="957">
                  <c:v>20.365234375</c:v>
                </c:pt>
                <c:pt idx="958">
                  <c:v>20.38574218749998</c:v>
                </c:pt>
                <c:pt idx="959">
                  <c:v>20.4052734375</c:v>
                </c:pt>
                <c:pt idx="960">
                  <c:v>20.4248046875</c:v>
                </c:pt>
                <c:pt idx="961">
                  <c:v>20.44531249999998</c:v>
                </c:pt>
                <c:pt idx="962">
                  <c:v>20.46484375</c:v>
                </c:pt>
                <c:pt idx="963">
                  <c:v>20.484375</c:v>
                </c:pt>
                <c:pt idx="964">
                  <c:v>20.5048828125</c:v>
                </c:pt>
                <c:pt idx="965">
                  <c:v>20.5244140625</c:v>
                </c:pt>
                <c:pt idx="966">
                  <c:v>20.5439453125</c:v>
                </c:pt>
                <c:pt idx="967">
                  <c:v>20.564453125</c:v>
                </c:pt>
                <c:pt idx="968">
                  <c:v>20.583984375</c:v>
                </c:pt>
                <c:pt idx="969">
                  <c:v>20.603515625</c:v>
                </c:pt>
                <c:pt idx="970">
                  <c:v>20.6240234375</c:v>
                </c:pt>
                <c:pt idx="971">
                  <c:v>20.6435546875</c:v>
                </c:pt>
                <c:pt idx="972">
                  <c:v>20.6630859375</c:v>
                </c:pt>
                <c:pt idx="973">
                  <c:v>20.6826171875</c:v>
                </c:pt>
                <c:pt idx="974">
                  <c:v>20.703125</c:v>
                </c:pt>
                <c:pt idx="975">
                  <c:v>20.72265625</c:v>
                </c:pt>
                <c:pt idx="976">
                  <c:v>20.7421875</c:v>
                </c:pt>
                <c:pt idx="977">
                  <c:v>20.7626953125</c:v>
                </c:pt>
                <c:pt idx="978">
                  <c:v>20.78222656249998</c:v>
                </c:pt>
                <c:pt idx="979">
                  <c:v>20.8017578125</c:v>
                </c:pt>
                <c:pt idx="980">
                  <c:v>20.822265625</c:v>
                </c:pt>
                <c:pt idx="981">
                  <c:v>20.841796875</c:v>
                </c:pt>
                <c:pt idx="982">
                  <c:v>20.861328125</c:v>
                </c:pt>
                <c:pt idx="983">
                  <c:v>20.8818359375</c:v>
                </c:pt>
                <c:pt idx="984">
                  <c:v>20.9013671875</c:v>
                </c:pt>
                <c:pt idx="985">
                  <c:v>20.9208984375</c:v>
                </c:pt>
                <c:pt idx="986">
                  <c:v>20.94140625</c:v>
                </c:pt>
                <c:pt idx="987">
                  <c:v>20.9609375</c:v>
                </c:pt>
                <c:pt idx="988">
                  <c:v>20.98046875</c:v>
                </c:pt>
                <c:pt idx="989">
                  <c:v>21.0</c:v>
                </c:pt>
                <c:pt idx="990">
                  <c:v>21.0205078125</c:v>
                </c:pt>
                <c:pt idx="991">
                  <c:v>21.0400390625</c:v>
                </c:pt>
                <c:pt idx="992">
                  <c:v>21.0595703125</c:v>
                </c:pt>
                <c:pt idx="993">
                  <c:v>21.080078125</c:v>
                </c:pt>
                <c:pt idx="994">
                  <c:v>21.099609375</c:v>
                </c:pt>
                <c:pt idx="995">
                  <c:v>21.119140625</c:v>
                </c:pt>
                <c:pt idx="996">
                  <c:v>21.1396484375</c:v>
                </c:pt>
                <c:pt idx="997">
                  <c:v>21.1591796875</c:v>
                </c:pt>
                <c:pt idx="998">
                  <c:v>21.1787109375</c:v>
                </c:pt>
                <c:pt idx="999">
                  <c:v>21.19921875</c:v>
                </c:pt>
              </c:numCache>
            </c:numRef>
          </c:val>
          <c:smooth val="0"/>
        </c:ser>
        <c:ser>
          <c:idx val="13"/>
          <c:order val="13"/>
          <c:tx>
            <c:strRef>
              <c:f>Kilobytes!$O$1</c:f>
              <c:strCache>
                <c:ptCount val="1"/>
                <c:pt idx="0">
                  <c:v>14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Kilobytes!$O$2:$O$1001</c:f>
              <c:numCache>
                <c:formatCode>0.0</c:formatCode>
                <c:ptCount val="1000"/>
                <c:pt idx="0">
                  <c:v>1.3740234375</c:v>
                </c:pt>
                <c:pt idx="1">
                  <c:v>1.39453125</c:v>
                </c:pt>
                <c:pt idx="2">
                  <c:v>1.4140625</c:v>
                </c:pt>
                <c:pt idx="3">
                  <c:v>1.4375</c:v>
                </c:pt>
                <c:pt idx="4">
                  <c:v>1.4580078125</c:v>
                </c:pt>
                <c:pt idx="5">
                  <c:v>1.4775390625</c:v>
                </c:pt>
                <c:pt idx="6">
                  <c:v>1.5009765625</c:v>
                </c:pt>
                <c:pt idx="7">
                  <c:v>1.529296875</c:v>
                </c:pt>
                <c:pt idx="8">
                  <c:v>1.548828125</c:v>
                </c:pt>
                <c:pt idx="9">
                  <c:v>1.568359375</c:v>
                </c:pt>
                <c:pt idx="10">
                  <c:v>1.5927734375</c:v>
                </c:pt>
                <c:pt idx="11">
                  <c:v>1.6123046875</c:v>
                </c:pt>
                <c:pt idx="12">
                  <c:v>1.6318359375</c:v>
                </c:pt>
                <c:pt idx="13">
                  <c:v>1.65625</c:v>
                </c:pt>
                <c:pt idx="14">
                  <c:v>1.67578125</c:v>
                </c:pt>
                <c:pt idx="15">
                  <c:v>1.69921875</c:v>
                </c:pt>
                <c:pt idx="16">
                  <c:v>1.7236328125</c:v>
                </c:pt>
                <c:pt idx="17">
                  <c:v>1.7431640625</c:v>
                </c:pt>
                <c:pt idx="18">
                  <c:v>1.7626953125</c:v>
                </c:pt>
                <c:pt idx="19">
                  <c:v>1.787109375</c:v>
                </c:pt>
                <c:pt idx="20">
                  <c:v>1.806640625</c:v>
                </c:pt>
                <c:pt idx="21">
                  <c:v>1.826171875</c:v>
                </c:pt>
                <c:pt idx="22">
                  <c:v>1.8505859375</c:v>
                </c:pt>
                <c:pt idx="23">
                  <c:v>1.8701171875</c:v>
                </c:pt>
                <c:pt idx="24">
                  <c:v>1.8896484375</c:v>
                </c:pt>
                <c:pt idx="25">
                  <c:v>1.9140625</c:v>
                </c:pt>
                <c:pt idx="26">
                  <c:v>1.93359375</c:v>
                </c:pt>
                <c:pt idx="27">
                  <c:v>1.953125</c:v>
                </c:pt>
                <c:pt idx="28">
                  <c:v>1.9775390625</c:v>
                </c:pt>
                <c:pt idx="29">
                  <c:v>1.9970703125</c:v>
                </c:pt>
                <c:pt idx="30">
                  <c:v>2.0166015625</c:v>
                </c:pt>
                <c:pt idx="31">
                  <c:v>2.041015625</c:v>
                </c:pt>
                <c:pt idx="32">
                  <c:v>2.060546875</c:v>
                </c:pt>
                <c:pt idx="33">
                  <c:v>2.080078125</c:v>
                </c:pt>
                <c:pt idx="34">
                  <c:v>2.1044921875</c:v>
                </c:pt>
                <c:pt idx="35">
                  <c:v>2.1240234375</c:v>
                </c:pt>
                <c:pt idx="36">
                  <c:v>2.1435546875</c:v>
                </c:pt>
                <c:pt idx="37">
                  <c:v>2.16796875</c:v>
                </c:pt>
                <c:pt idx="38">
                  <c:v>2.1875</c:v>
                </c:pt>
                <c:pt idx="39">
                  <c:v>2.20703125</c:v>
                </c:pt>
                <c:pt idx="40">
                  <c:v>2.2314453125</c:v>
                </c:pt>
                <c:pt idx="41">
                  <c:v>2.2509765625</c:v>
                </c:pt>
                <c:pt idx="42">
                  <c:v>2.2705078125</c:v>
                </c:pt>
                <c:pt idx="43">
                  <c:v>2.294921875</c:v>
                </c:pt>
                <c:pt idx="44">
                  <c:v>2.314453124999996</c:v>
                </c:pt>
                <c:pt idx="45">
                  <c:v>2.333984375</c:v>
                </c:pt>
                <c:pt idx="46">
                  <c:v>2.358398437499999</c:v>
                </c:pt>
                <c:pt idx="47">
                  <c:v>2.3779296875</c:v>
                </c:pt>
                <c:pt idx="48">
                  <c:v>2.397460937499999</c:v>
                </c:pt>
                <c:pt idx="49">
                  <c:v>2.421875</c:v>
                </c:pt>
                <c:pt idx="50">
                  <c:v>2.44140625</c:v>
                </c:pt>
                <c:pt idx="51">
                  <c:v>2.4609375</c:v>
                </c:pt>
                <c:pt idx="52">
                  <c:v>2.4853515625</c:v>
                </c:pt>
                <c:pt idx="53">
                  <c:v>2.5048828125</c:v>
                </c:pt>
                <c:pt idx="54">
                  <c:v>2.5244140625</c:v>
                </c:pt>
                <c:pt idx="55">
                  <c:v>2.548828125</c:v>
                </c:pt>
                <c:pt idx="56">
                  <c:v>2.568359375</c:v>
                </c:pt>
                <c:pt idx="57">
                  <c:v>2.587890625</c:v>
                </c:pt>
                <c:pt idx="58">
                  <c:v>2.6123046875</c:v>
                </c:pt>
                <c:pt idx="59">
                  <c:v>2.631835937499999</c:v>
                </c:pt>
                <c:pt idx="60">
                  <c:v>2.6513671875</c:v>
                </c:pt>
                <c:pt idx="61">
                  <c:v>2.67578125</c:v>
                </c:pt>
                <c:pt idx="62">
                  <c:v>2.6953125</c:v>
                </c:pt>
                <c:pt idx="63">
                  <c:v>2.71484375</c:v>
                </c:pt>
                <c:pt idx="64">
                  <c:v>2.7392578125</c:v>
                </c:pt>
                <c:pt idx="65">
                  <c:v>2.7587890625</c:v>
                </c:pt>
                <c:pt idx="66">
                  <c:v>2.7783203125</c:v>
                </c:pt>
                <c:pt idx="67">
                  <c:v>2.802734375</c:v>
                </c:pt>
                <c:pt idx="68">
                  <c:v>2.822265624999996</c:v>
                </c:pt>
                <c:pt idx="69">
                  <c:v>2.841796875</c:v>
                </c:pt>
                <c:pt idx="70">
                  <c:v>2.866210937499999</c:v>
                </c:pt>
                <c:pt idx="71">
                  <c:v>2.885742187499999</c:v>
                </c:pt>
                <c:pt idx="72">
                  <c:v>2.9052734375</c:v>
                </c:pt>
                <c:pt idx="73">
                  <c:v>2.9296875</c:v>
                </c:pt>
                <c:pt idx="74">
                  <c:v>2.94921875</c:v>
                </c:pt>
                <c:pt idx="75">
                  <c:v>2.96875</c:v>
                </c:pt>
                <c:pt idx="76">
                  <c:v>2.9931640625</c:v>
                </c:pt>
                <c:pt idx="77">
                  <c:v>3.0126953125</c:v>
                </c:pt>
                <c:pt idx="78">
                  <c:v>3.0322265625</c:v>
                </c:pt>
                <c:pt idx="79">
                  <c:v>3.056640624999996</c:v>
                </c:pt>
                <c:pt idx="80">
                  <c:v>3.076171875</c:v>
                </c:pt>
                <c:pt idx="81">
                  <c:v>3.095703125</c:v>
                </c:pt>
                <c:pt idx="82">
                  <c:v>3.1201171875</c:v>
                </c:pt>
                <c:pt idx="83">
                  <c:v>3.139648437499996</c:v>
                </c:pt>
                <c:pt idx="84">
                  <c:v>3.1591796875</c:v>
                </c:pt>
                <c:pt idx="85">
                  <c:v>3.18359375</c:v>
                </c:pt>
                <c:pt idx="86">
                  <c:v>3.203125</c:v>
                </c:pt>
                <c:pt idx="87">
                  <c:v>3.22265625</c:v>
                </c:pt>
                <c:pt idx="88">
                  <c:v>3.2470703125</c:v>
                </c:pt>
                <c:pt idx="89">
                  <c:v>3.2666015625</c:v>
                </c:pt>
                <c:pt idx="90">
                  <c:v>3.2861328125</c:v>
                </c:pt>
                <c:pt idx="91">
                  <c:v>3.310546875</c:v>
                </c:pt>
                <c:pt idx="92">
                  <c:v>3.330078124999996</c:v>
                </c:pt>
                <c:pt idx="93">
                  <c:v>3.349609375</c:v>
                </c:pt>
                <c:pt idx="94">
                  <c:v>3.3740234375</c:v>
                </c:pt>
                <c:pt idx="95">
                  <c:v>3.3935546875</c:v>
                </c:pt>
                <c:pt idx="96">
                  <c:v>3.4130859375</c:v>
                </c:pt>
                <c:pt idx="97">
                  <c:v>3.4375</c:v>
                </c:pt>
                <c:pt idx="98">
                  <c:v>3.45703125</c:v>
                </c:pt>
                <c:pt idx="99">
                  <c:v>3.4765625</c:v>
                </c:pt>
                <c:pt idx="100">
                  <c:v>3.5009765625</c:v>
                </c:pt>
                <c:pt idx="101">
                  <c:v>3.5205078125</c:v>
                </c:pt>
                <c:pt idx="102">
                  <c:v>3.5400390625</c:v>
                </c:pt>
                <c:pt idx="103">
                  <c:v>3.564453125</c:v>
                </c:pt>
                <c:pt idx="104">
                  <c:v>3.583984375</c:v>
                </c:pt>
                <c:pt idx="105">
                  <c:v>3.603515625</c:v>
                </c:pt>
                <c:pt idx="106">
                  <c:v>3.6279296875</c:v>
                </c:pt>
                <c:pt idx="107">
                  <c:v>3.6474609375</c:v>
                </c:pt>
                <c:pt idx="108">
                  <c:v>3.6669921875</c:v>
                </c:pt>
                <c:pt idx="109">
                  <c:v>3.69140625</c:v>
                </c:pt>
                <c:pt idx="110">
                  <c:v>3.7109375</c:v>
                </c:pt>
                <c:pt idx="111">
                  <c:v>3.73046875</c:v>
                </c:pt>
                <c:pt idx="112">
                  <c:v>3.7548828125</c:v>
                </c:pt>
                <c:pt idx="113">
                  <c:v>3.7744140625</c:v>
                </c:pt>
                <c:pt idx="114">
                  <c:v>3.7939453125</c:v>
                </c:pt>
                <c:pt idx="115">
                  <c:v>3.818359375</c:v>
                </c:pt>
                <c:pt idx="116">
                  <c:v>3.837890625</c:v>
                </c:pt>
                <c:pt idx="117">
                  <c:v>3.857421875</c:v>
                </c:pt>
                <c:pt idx="118">
                  <c:v>3.881835937499999</c:v>
                </c:pt>
                <c:pt idx="119">
                  <c:v>3.9013671875</c:v>
                </c:pt>
                <c:pt idx="120">
                  <c:v>3.9208984375</c:v>
                </c:pt>
                <c:pt idx="121">
                  <c:v>3.9453125</c:v>
                </c:pt>
                <c:pt idx="122">
                  <c:v>3.96484375</c:v>
                </c:pt>
                <c:pt idx="123">
                  <c:v>3.984375</c:v>
                </c:pt>
                <c:pt idx="124">
                  <c:v>4.0087890625</c:v>
                </c:pt>
                <c:pt idx="125">
                  <c:v>4.0283203125</c:v>
                </c:pt>
                <c:pt idx="126">
                  <c:v>4.047851562499993</c:v>
                </c:pt>
                <c:pt idx="127">
                  <c:v>4.072265625</c:v>
                </c:pt>
                <c:pt idx="128">
                  <c:v>4.091796875</c:v>
                </c:pt>
                <c:pt idx="129">
                  <c:v>4.111328125</c:v>
                </c:pt>
                <c:pt idx="130">
                  <c:v>4.1357421875</c:v>
                </c:pt>
                <c:pt idx="131">
                  <c:v>4.1552734375</c:v>
                </c:pt>
                <c:pt idx="132">
                  <c:v>4.174804687499993</c:v>
                </c:pt>
                <c:pt idx="133">
                  <c:v>4.19921875</c:v>
                </c:pt>
                <c:pt idx="134">
                  <c:v>4.21875</c:v>
                </c:pt>
                <c:pt idx="135">
                  <c:v>4.23828125</c:v>
                </c:pt>
                <c:pt idx="136">
                  <c:v>4.2626953125</c:v>
                </c:pt>
                <c:pt idx="137">
                  <c:v>4.2822265625</c:v>
                </c:pt>
                <c:pt idx="138">
                  <c:v>4.3017578125</c:v>
                </c:pt>
                <c:pt idx="139">
                  <c:v>4.326171874999993</c:v>
                </c:pt>
                <c:pt idx="140">
                  <c:v>4.345703125</c:v>
                </c:pt>
                <c:pt idx="141">
                  <c:v>4.365234374999993</c:v>
                </c:pt>
                <c:pt idx="142">
                  <c:v>4.3896484375</c:v>
                </c:pt>
                <c:pt idx="143">
                  <c:v>4.4091796875</c:v>
                </c:pt>
                <c:pt idx="144">
                  <c:v>4.428710937499993</c:v>
                </c:pt>
                <c:pt idx="145">
                  <c:v>4.453125</c:v>
                </c:pt>
                <c:pt idx="146">
                  <c:v>4.47265625</c:v>
                </c:pt>
                <c:pt idx="147">
                  <c:v>4.492187499999996</c:v>
                </c:pt>
                <c:pt idx="148">
                  <c:v>4.5166015625</c:v>
                </c:pt>
                <c:pt idx="149">
                  <c:v>4.5361328125</c:v>
                </c:pt>
                <c:pt idx="150">
                  <c:v>4.5556640625</c:v>
                </c:pt>
                <c:pt idx="151">
                  <c:v>4.580078125</c:v>
                </c:pt>
                <c:pt idx="152">
                  <c:v>4.599609375</c:v>
                </c:pt>
                <c:pt idx="153">
                  <c:v>4.619140625</c:v>
                </c:pt>
                <c:pt idx="154">
                  <c:v>4.643554687499991</c:v>
                </c:pt>
                <c:pt idx="155">
                  <c:v>4.663085937499985</c:v>
                </c:pt>
                <c:pt idx="156">
                  <c:v>4.6826171875</c:v>
                </c:pt>
                <c:pt idx="157">
                  <c:v>4.707031249999991</c:v>
                </c:pt>
                <c:pt idx="158">
                  <c:v>4.7265625</c:v>
                </c:pt>
                <c:pt idx="159">
                  <c:v>4.74609375</c:v>
                </c:pt>
                <c:pt idx="160">
                  <c:v>4.7705078125</c:v>
                </c:pt>
                <c:pt idx="161">
                  <c:v>4.7900390625</c:v>
                </c:pt>
                <c:pt idx="162">
                  <c:v>4.8095703125</c:v>
                </c:pt>
                <c:pt idx="163">
                  <c:v>4.833984374999993</c:v>
                </c:pt>
                <c:pt idx="164">
                  <c:v>4.853515624999993</c:v>
                </c:pt>
                <c:pt idx="165">
                  <c:v>4.873046875</c:v>
                </c:pt>
                <c:pt idx="166">
                  <c:v>4.897460937499991</c:v>
                </c:pt>
                <c:pt idx="167">
                  <c:v>4.9169921875</c:v>
                </c:pt>
                <c:pt idx="168">
                  <c:v>4.9365234375</c:v>
                </c:pt>
                <c:pt idx="169">
                  <c:v>4.960937499999996</c:v>
                </c:pt>
                <c:pt idx="170">
                  <c:v>4.98046875</c:v>
                </c:pt>
                <c:pt idx="171">
                  <c:v>5.0</c:v>
                </c:pt>
                <c:pt idx="172">
                  <c:v>5.024414062499987</c:v>
                </c:pt>
                <c:pt idx="173">
                  <c:v>5.0439453125</c:v>
                </c:pt>
                <c:pt idx="174">
                  <c:v>5.063476562499993</c:v>
                </c:pt>
                <c:pt idx="175">
                  <c:v>5.087890625</c:v>
                </c:pt>
                <c:pt idx="176">
                  <c:v>5.107421874999993</c:v>
                </c:pt>
                <c:pt idx="177">
                  <c:v>5.126953125</c:v>
                </c:pt>
                <c:pt idx="178">
                  <c:v>5.1513671875</c:v>
                </c:pt>
                <c:pt idx="179">
                  <c:v>5.1708984375</c:v>
                </c:pt>
                <c:pt idx="180">
                  <c:v>5.1904296875</c:v>
                </c:pt>
                <c:pt idx="181">
                  <c:v>5.21484375</c:v>
                </c:pt>
                <c:pt idx="182">
                  <c:v>5.234375</c:v>
                </c:pt>
                <c:pt idx="183">
                  <c:v>5.253906249999993</c:v>
                </c:pt>
                <c:pt idx="184">
                  <c:v>5.2783203125</c:v>
                </c:pt>
                <c:pt idx="185">
                  <c:v>5.297851562499993</c:v>
                </c:pt>
                <c:pt idx="186">
                  <c:v>5.317382812499993</c:v>
                </c:pt>
                <c:pt idx="187">
                  <c:v>5.341796875</c:v>
                </c:pt>
                <c:pt idx="188">
                  <c:v>5.361328125</c:v>
                </c:pt>
                <c:pt idx="189">
                  <c:v>5.380859375</c:v>
                </c:pt>
                <c:pt idx="190">
                  <c:v>5.4052734375</c:v>
                </c:pt>
                <c:pt idx="191">
                  <c:v>5.424804687499993</c:v>
                </c:pt>
                <c:pt idx="192">
                  <c:v>5.444335937499993</c:v>
                </c:pt>
                <c:pt idx="193">
                  <c:v>5.46875</c:v>
                </c:pt>
                <c:pt idx="194">
                  <c:v>5.48828125</c:v>
                </c:pt>
                <c:pt idx="195">
                  <c:v>5.507812499999996</c:v>
                </c:pt>
                <c:pt idx="196">
                  <c:v>5.5322265625</c:v>
                </c:pt>
                <c:pt idx="197">
                  <c:v>5.5517578125</c:v>
                </c:pt>
                <c:pt idx="198">
                  <c:v>5.5712890625</c:v>
                </c:pt>
                <c:pt idx="199">
                  <c:v>5.595703125</c:v>
                </c:pt>
                <c:pt idx="200">
                  <c:v>5.615234374999991</c:v>
                </c:pt>
                <c:pt idx="201">
                  <c:v>5.634765625</c:v>
                </c:pt>
                <c:pt idx="202">
                  <c:v>5.6591796875</c:v>
                </c:pt>
                <c:pt idx="203">
                  <c:v>5.678710937499991</c:v>
                </c:pt>
                <c:pt idx="204">
                  <c:v>5.6982421875</c:v>
                </c:pt>
                <c:pt idx="205">
                  <c:v>5.722656249999991</c:v>
                </c:pt>
                <c:pt idx="206">
                  <c:v>5.742187499999995</c:v>
                </c:pt>
                <c:pt idx="207">
                  <c:v>5.76171875</c:v>
                </c:pt>
                <c:pt idx="208">
                  <c:v>5.7861328125</c:v>
                </c:pt>
                <c:pt idx="209">
                  <c:v>5.8056640625</c:v>
                </c:pt>
                <c:pt idx="210">
                  <c:v>5.825195312499993</c:v>
                </c:pt>
                <c:pt idx="211">
                  <c:v>5.849609375</c:v>
                </c:pt>
                <c:pt idx="212">
                  <c:v>5.869140625</c:v>
                </c:pt>
                <c:pt idx="213">
                  <c:v>5.888671875</c:v>
                </c:pt>
                <c:pt idx="214">
                  <c:v>5.913085937499993</c:v>
                </c:pt>
                <c:pt idx="215">
                  <c:v>5.9326171875</c:v>
                </c:pt>
                <c:pt idx="216">
                  <c:v>5.9521484375</c:v>
                </c:pt>
                <c:pt idx="217">
                  <c:v>5.9765625</c:v>
                </c:pt>
                <c:pt idx="218">
                  <c:v>5.99609375</c:v>
                </c:pt>
                <c:pt idx="219">
                  <c:v>6.015625</c:v>
                </c:pt>
                <c:pt idx="220">
                  <c:v>6.0400390625</c:v>
                </c:pt>
                <c:pt idx="221">
                  <c:v>6.0595703125</c:v>
                </c:pt>
                <c:pt idx="222">
                  <c:v>6.0791015625</c:v>
                </c:pt>
                <c:pt idx="223">
                  <c:v>6.103515624999993</c:v>
                </c:pt>
                <c:pt idx="224">
                  <c:v>6.123046874999993</c:v>
                </c:pt>
                <c:pt idx="225">
                  <c:v>6.142578125</c:v>
                </c:pt>
                <c:pt idx="226">
                  <c:v>6.1669921875</c:v>
                </c:pt>
                <c:pt idx="227">
                  <c:v>6.1865234375</c:v>
                </c:pt>
                <c:pt idx="228">
                  <c:v>6.2060546875</c:v>
                </c:pt>
                <c:pt idx="229">
                  <c:v>6.23046875</c:v>
                </c:pt>
                <c:pt idx="230">
                  <c:v>6.25</c:v>
                </c:pt>
                <c:pt idx="231">
                  <c:v>6.269531249999993</c:v>
                </c:pt>
                <c:pt idx="232">
                  <c:v>6.2939453125</c:v>
                </c:pt>
                <c:pt idx="233">
                  <c:v>6.313476562499993</c:v>
                </c:pt>
                <c:pt idx="234">
                  <c:v>6.3330078125</c:v>
                </c:pt>
                <c:pt idx="235">
                  <c:v>6.357421874999993</c:v>
                </c:pt>
                <c:pt idx="236">
                  <c:v>6.376953125</c:v>
                </c:pt>
                <c:pt idx="237">
                  <c:v>6.396484374999991</c:v>
                </c:pt>
                <c:pt idx="238">
                  <c:v>6.4208984375</c:v>
                </c:pt>
                <c:pt idx="239">
                  <c:v>6.4404296875</c:v>
                </c:pt>
                <c:pt idx="240">
                  <c:v>6.4599609375</c:v>
                </c:pt>
                <c:pt idx="241">
                  <c:v>6.484375</c:v>
                </c:pt>
                <c:pt idx="242">
                  <c:v>6.503906249999993</c:v>
                </c:pt>
                <c:pt idx="243">
                  <c:v>6.523437499999996</c:v>
                </c:pt>
                <c:pt idx="244">
                  <c:v>6.547851562499993</c:v>
                </c:pt>
                <c:pt idx="245">
                  <c:v>6.567382812499993</c:v>
                </c:pt>
                <c:pt idx="246">
                  <c:v>6.586914062499993</c:v>
                </c:pt>
                <c:pt idx="247">
                  <c:v>6.611328125</c:v>
                </c:pt>
                <c:pt idx="248">
                  <c:v>6.630859375</c:v>
                </c:pt>
                <c:pt idx="249">
                  <c:v>6.650390625</c:v>
                </c:pt>
                <c:pt idx="250">
                  <c:v>6.674804687499991</c:v>
                </c:pt>
                <c:pt idx="251">
                  <c:v>6.694335937499985</c:v>
                </c:pt>
                <c:pt idx="252">
                  <c:v>6.7138671875</c:v>
                </c:pt>
                <c:pt idx="253">
                  <c:v>6.73828125</c:v>
                </c:pt>
                <c:pt idx="254">
                  <c:v>6.757812499999995</c:v>
                </c:pt>
                <c:pt idx="255">
                  <c:v>6.77734375</c:v>
                </c:pt>
                <c:pt idx="256">
                  <c:v>6.8017578125</c:v>
                </c:pt>
                <c:pt idx="257">
                  <c:v>6.8212890625</c:v>
                </c:pt>
                <c:pt idx="258">
                  <c:v>6.8408203125</c:v>
                </c:pt>
                <c:pt idx="259">
                  <c:v>6.865234374999993</c:v>
                </c:pt>
                <c:pt idx="260">
                  <c:v>6.884765625</c:v>
                </c:pt>
                <c:pt idx="261">
                  <c:v>6.904296875</c:v>
                </c:pt>
                <c:pt idx="262">
                  <c:v>6.928710937499993</c:v>
                </c:pt>
                <c:pt idx="263">
                  <c:v>6.9482421875</c:v>
                </c:pt>
                <c:pt idx="264">
                  <c:v>6.9677734375</c:v>
                </c:pt>
                <c:pt idx="265">
                  <c:v>6.992187499999996</c:v>
                </c:pt>
                <c:pt idx="266">
                  <c:v>7.01171875</c:v>
                </c:pt>
                <c:pt idx="267">
                  <c:v>7.03125</c:v>
                </c:pt>
                <c:pt idx="268">
                  <c:v>7.0556640625</c:v>
                </c:pt>
                <c:pt idx="269">
                  <c:v>7.0751953125</c:v>
                </c:pt>
                <c:pt idx="270">
                  <c:v>7.094726562499993</c:v>
                </c:pt>
                <c:pt idx="271">
                  <c:v>7.119140625</c:v>
                </c:pt>
                <c:pt idx="272">
                  <c:v>7.138671875</c:v>
                </c:pt>
                <c:pt idx="273">
                  <c:v>7.158203125</c:v>
                </c:pt>
                <c:pt idx="274">
                  <c:v>7.1826171875</c:v>
                </c:pt>
                <c:pt idx="275">
                  <c:v>7.2021484375</c:v>
                </c:pt>
                <c:pt idx="276">
                  <c:v>7.2216796875</c:v>
                </c:pt>
                <c:pt idx="277">
                  <c:v>7.24609375</c:v>
                </c:pt>
                <c:pt idx="278">
                  <c:v>7.265625</c:v>
                </c:pt>
                <c:pt idx="279">
                  <c:v>7.285156249999993</c:v>
                </c:pt>
                <c:pt idx="280">
                  <c:v>7.3095703125</c:v>
                </c:pt>
                <c:pt idx="281">
                  <c:v>7.329101562499993</c:v>
                </c:pt>
                <c:pt idx="282">
                  <c:v>7.3486328125</c:v>
                </c:pt>
                <c:pt idx="283">
                  <c:v>7.373046875</c:v>
                </c:pt>
                <c:pt idx="284">
                  <c:v>7.392578125</c:v>
                </c:pt>
                <c:pt idx="285">
                  <c:v>7.412109375</c:v>
                </c:pt>
                <c:pt idx="286">
                  <c:v>7.4365234375</c:v>
                </c:pt>
                <c:pt idx="287">
                  <c:v>7.4560546875</c:v>
                </c:pt>
                <c:pt idx="288">
                  <c:v>7.475585937499993</c:v>
                </c:pt>
                <c:pt idx="289">
                  <c:v>7.5</c:v>
                </c:pt>
                <c:pt idx="290">
                  <c:v>7.519531249999993</c:v>
                </c:pt>
                <c:pt idx="291">
                  <c:v>7.5390625</c:v>
                </c:pt>
                <c:pt idx="292">
                  <c:v>7.563476562499993</c:v>
                </c:pt>
                <c:pt idx="293">
                  <c:v>7.5830078125</c:v>
                </c:pt>
                <c:pt idx="294">
                  <c:v>7.602539062499991</c:v>
                </c:pt>
                <c:pt idx="295">
                  <c:v>7.626953125</c:v>
                </c:pt>
                <c:pt idx="296">
                  <c:v>7.646484374999991</c:v>
                </c:pt>
                <c:pt idx="297">
                  <c:v>7.666015624999991</c:v>
                </c:pt>
                <c:pt idx="298">
                  <c:v>7.6904296875</c:v>
                </c:pt>
                <c:pt idx="299">
                  <c:v>7.7099609375</c:v>
                </c:pt>
                <c:pt idx="300">
                  <c:v>7.7294921875</c:v>
                </c:pt>
                <c:pt idx="301">
                  <c:v>7.753906249999991</c:v>
                </c:pt>
                <c:pt idx="302">
                  <c:v>7.7734375</c:v>
                </c:pt>
                <c:pt idx="303">
                  <c:v>7.79296875</c:v>
                </c:pt>
                <c:pt idx="304">
                  <c:v>7.817382812499993</c:v>
                </c:pt>
                <c:pt idx="305">
                  <c:v>7.836914062499993</c:v>
                </c:pt>
                <c:pt idx="306">
                  <c:v>7.8564453125</c:v>
                </c:pt>
                <c:pt idx="307">
                  <c:v>7.880859375</c:v>
                </c:pt>
                <c:pt idx="308">
                  <c:v>7.900390625</c:v>
                </c:pt>
                <c:pt idx="309">
                  <c:v>7.919921875</c:v>
                </c:pt>
                <c:pt idx="310">
                  <c:v>7.944335937499993</c:v>
                </c:pt>
                <c:pt idx="311">
                  <c:v>7.9638671875</c:v>
                </c:pt>
                <c:pt idx="312">
                  <c:v>7.9833984375</c:v>
                </c:pt>
                <c:pt idx="313">
                  <c:v>8.0078125</c:v>
                </c:pt>
                <c:pt idx="314">
                  <c:v>8.027343749999998</c:v>
                </c:pt>
                <c:pt idx="315">
                  <c:v>8.046875</c:v>
                </c:pt>
                <c:pt idx="316">
                  <c:v>8.0712890625</c:v>
                </c:pt>
                <c:pt idx="317">
                  <c:v>8.0908203125</c:v>
                </c:pt>
                <c:pt idx="318">
                  <c:v>8.110351562499998</c:v>
                </c:pt>
                <c:pt idx="319">
                  <c:v>8.134765624999998</c:v>
                </c:pt>
                <c:pt idx="320">
                  <c:v>8.154296875</c:v>
                </c:pt>
                <c:pt idx="321">
                  <c:v>8.173828124999998</c:v>
                </c:pt>
                <c:pt idx="322">
                  <c:v>8.198242187499998</c:v>
                </c:pt>
                <c:pt idx="323">
                  <c:v>8.217773437499998</c:v>
                </c:pt>
                <c:pt idx="324">
                  <c:v>8.237304687499998</c:v>
                </c:pt>
                <c:pt idx="325">
                  <c:v>8.261718749999998</c:v>
                </c:pt>
                <c:pt idx="326">
                  <c:v>8.28125</c:v>
                </c:pt>
                <c:pt idx="327">
                  <c:v>8.30078125</c:v>
                </c:pt>
                <c:pt idx="328">
                  <c:v>8.3251953125</c:v>
                </c:pt>
                <c:pt idx="329">
                  <c:v>8.3447265625</c:v>
                </c:pt>
                <c:pt idx="330">
                  <c:v>8.3642578125</c:v>
                </c:pt>
                <c:pt idx="331">
                  <c:v>8.388671875</c:v>
                </c:pt>
                <c:pt idx="332">
                  <c:v>8.408203124999998</c:v>
                </c:pt>
                <c:pt idx="333">
                  <c:v>8.427734375</c:v>
                </c:pt>
                <c:pt idx="334">
                  <c:v>8.4521484375</c:v>
                </c:pt>
                <c:pt idx="335">
                  <c:v>8.4716796875</c:v>
                </c:pt>
                <c:pt idx="336">
                  <c:v>8.4912109375</c:v>
                </c:pt>
                <c:pt idx="337">
                  <c:v>8.515625</c:v>
                </c:pt>
                <c:pt idx="338">
                  <c:v>8.53515625</c:v>
                </c:pt>
                <c:pt idx="339">
                  <c:v>8.5546875</c:v>
                </c:pt>
                <c:pt idx="340">
                  <c:v>8.5791015625</c:v>
                </c:pt>
                <c:pt idx="341">
                  <c:v>8.5986328125</c:v>
                </c:pt>
                <c:pt idx="342">
                  <c:v>8.618164062499998</c:v>
                </c:pt>
                <c:pt idx="343">
                  <c:v>8.642578124999998</c:v>
                </c:pt>
                <c:pt idx="344">
                  <c:v>8.662109375</c:v>
                </c:pt>
                <c:pt idx="345">
                  <c:v>8.681640625</c:v>
                </c:pt>
                <c:pt idx="346">
                  <c:v>8.7060546875</c:v>
                </c:pt>
                <c:pt idx="347">
                  <c:v>8.7255859375</c:v>
                </c:pt>
                <c:pt idx="348">
                  <c:v>8.745117187499998</c:v>
                </c:pt>
                <c:pt idx="349">
                  <c:v>8.76953125</c:v>
                </c:pt>
                <c:pt idx="350">
                  <c:v>8.7890625</c:v>
                </c:pt>
                <c:pt idx="351">
                  <c:v>8.80859375</c:v>
                </c:pt>
                <c:pt idx="352">
                  <c:v>8.8330078125</c:v>
                </c:pt>
                <c:pt idx="353">
                  <c:v>8.8525390625</c:v>
                </c:pt>
                <c:pt idx="354">
                  <c:v>8.8720703125</c:v>
                </c:pt>
                <c:pt idx="355">
                  <c:v>8.896484375</c:v>
                </c:pt>
                <c:pt idx="356">
                  <c:v>8.916015625</c:v>
                </c:pt>
                <c:pt idx="357">
                  <c:v>8.935546875</c:v>
                </c:pt>
                <c:pt idx="358">
                  <c:v>8.9599609375</c:v>
                </c:pt>
                <c:pt idx="359">
                  <c:v>8.9794921875</c:v>
                </c:pt>
                <c:pt idx="360">
                  <c:v>8.9990234375</c:v>
                </c:pt>
                <c:pt idx="361">
                  <c:v>9.0234375</c:v>
                </c:pt>
                <c:pt idx="362">
                  <c:v>9.042968749999998</c:v>
                </c:pt>
                <c:pt idx="363">
                  <c:v>9.0625</c:v>
                </c:pt>
                <c:pt idx="364">
                  <c:v>9.0869140625</c:v>
                </c:pt>
                <c:pt idx="365">
                  <c:v>9.1064453125</c:v>
                </c:pt>
                <c:pt idx="366">
                  <c:v>9.1259765625</c:v>
                </c:pt>
                <c:pt idx="367">
                  <c:v>9.150390625</c:v>
                </c:pt>
                <c:pt idx="368">
                  <c:v>9.169921875</c:v>
                </c:pt>
                <c:pt idx="369">
                  <c:v>9.189453125</c:v>
                </c:pt>
                <c:pt idx="370">
                  <c:v>9.213867187499998</c:v>
                </c:pt>
                <c:pt idx="371">
                  <c:v>9.233398437499998</c:v>
                </c:pt>
                <c:pt idx="372">
                  <c:v>9.2529296875</c:v>
                </c:pt>
                <c:pt idx="373">
                  <c:v>9.277343749999998</c:v>
                </c:pt>
                <c:pt idx="374">
                  <c:v>9.296875</c:v>
                </c:pt>
                <c:pt idx="375">
                  <c:v>9.31640625</c:v>
                </c:pt>
                <c:pt idx="376">
                  <c:v>9.3408203125</c:v>
                </c:pt>
                <c:pt idx="377">
                  <c:v>9.3603515625</c:v>
                </c:pt>
                <c:pt idx="378">
                  <c:v>9.3798828125</c:v>
                </c:pt>
                <c:pt idx="379">
                  <c:v>9.404296875</c:v>
                </c:pt>
                <c:pt idx="380">
                  <c:v>9.423828124999998</c:v>
                </c:pt>
                <c:pt idx="381">
                  <c:v>9.443359375</c:v>
                </c:pt>
                <c:pt idx="382">
                  <c:v>9.4677734375</c:v>
                </c:pt>
                <c:pt idx="383">
                  <c:v>9.4873046875</c:v>
                </c:pt>
                <c:pt idx="384">
                  <c:v>9.5068359375</c:v>
                </c:pt>
                <c:pt idx="385">
                  <c:v>9.53125</c:v>
                </c:pt>
                <c:pt idx="386">
                  <c:v>9.55078125</c:v>
                </c:pt>
                <c:pt idx="387">
                  <c:v>9.5703125</c:v>
                </c:pt>
                <c:pt idx="388">
                  <c:v>9.5947265625</c:v>
                </c:pt>
                <c:pt idx="389">
                  <c:v>9.6142578125</c:v>
                </c:pt>
                <c:pt idx="390">
                  <c:v>9.6337890625</c:v>
                </c:pt>
                <c:pt idx="391">
                  <c:v>9.658203124999998</c:v>
                </c:pt>
                <c:pt idx="392">
                  <c:v>9.677734375</c:v>
                </c:pt>
                <c:pt idx="393">
                  <c:v>9.697265624999998</c:v>
                </c:pt>
                <c:pt idx="394">
                  <c:v>9.721679687499998</c:v>
                </c:pt>
                <c:pt idx="395">
                  <c:v>9.741210937499998</c:v>
                </c:pt>
                <c:pt idx="396">
                  <c:v>9.7607421875</c:v>
                </c:pt>
                <c:pt idx="397">
                  <c:v>9.78515625</c:v>
                </c:pt>
                <c:pt idx="398">
                  <c:v>9.8046875</c:v>
                </c:pt>
                <c:pt idx="399">
                  <c:v>9.824218749999998</c:v>
                </c:pt>
                <c:pt idx="400">
                  <c:v>9.8486328125</c:v>
                </c:pt>
                <c:pt idx="401">
                  <c:v>9.8681640625</c:v>
                </c:pt>
                <c:pt idx="402">
                  <c:v>9.8876953125</c:v>
                </c:pt>
                <c:pt idx="403">
                  <c:v>9.912109375</c:v>
                </c:pt>
                <c:pt idx="404">
                  <c:v>9.931640625</c:v>
                </c:pt>
                <c:pt idx="405">
                  <c:v>9.951171875</c:v>
                </c:pt>
                <c:pt idx="406">
                  <c:v>9.9755859375</c:v>
                </c:pt>
                <c:pt idx="407">
                  <c:v>9.9951171875</c:v>
                </c:pt>
                <c:pt idx="408">
                  <c:v>10.0146484375</c:v>
                </c:pt>
                <c:pt idx="409">
                  <c:v>10.0390625</c:v>
                </c:pt>
                <c:pt idx="410">
                  <c:v>10.05859375</c:v>
                </c:pt>
                <c:pt idx="411">
                  <c:v>10.078125</c:v>
                </c:pt>
                <c:pt idx="412">
                  <c:v>10.1025390625</c:v>
                </c:pt>
                <c:pt idx="413">
                  <c:v>10.1220703125</c:v>
                </c:pt>
                <c:pt idx="414">
                  <c:v>10.1416015625</c:v>
                </c:pt>
                <c:pt idx="415">
                  <c:v>10.166015625</c:v>
                </c:pt>
                <c:pt idx="416">
                  <c:v>10.185546875</c:v>
                </c:pt>
                <c:pt idx="417">
                  <c:v>10.205078125</c:v>
                </c:pt>
                <c:pt idx="418">
                  <c:v>10.2294921875</c:v>
                </c:pt>
                <c:pt idx="419">
                  <c:v>10.2490234375</c:v>
                </c:pt>
                <c:pt idx="420">
                  <c:v>10.2685546875</c:v>
                </c:pt>
                <c:pt idx="421">
                  <c:v>10.29296875</c:v>
                </c:pt>
                <c:pt idx="422">
                  <c:v>10.3125</c:v>
                </c:pt>
                <c:pt idx="423">
                  <c:v>10.33203125</c:v>
                </c:pt>
                <c:pt idx="424">
                  <c:v>10.3564453125</c:v>
                </c:pt>
                <c:pt idx="425">
                  <c:v>10.3759765625</c:v>
                </c:pt>
                <c:pt idx="426">
                  <c:v>10.3955078125</c:v>
                </c:pt>
                <c:pt idx="427">
                  <c:v>10.419921875</c:v>
                </c:pt>
                <c:pt idx="428">
                  <c:v>10.439453125</c:v>
                </c:pt>
                <c:pt idx="429">
                  <c:v>10.458984375</c:v>
                </c:pt>
                <c:pt idx="430">
                  <c:v>10.4833984375</c:v>
                </c:pt>
                <c:pt idx="431">
                  <c:v>10.5029296875</c:v>
                </c:pt>
                <c:pt idx="432">
                  <c:v>10.5224609375</c:v>
                </c:pt>
                <c:pt idx="433">
                  <c:v>10.546875</c:v>
                </c:pt>
                <c:pt idx="434">
                  <c:v>10.56640625</c:v>
                </c:pt>
                <c:pt idx="435">
                  <c:v>10.5859375</c:v>
                </c:pt>
                <c:pt idx="436">
                  <c:v>10.6103515625</c:v>
                </c:pt>
                <c:pt idx="437">
                  <c:v>10.6298828125</c:v>
                </c:pt>
                <c:pt idx="438">
                  <c:v>10.6494140625</c:v>
                </c:pt>
                <c:pt idx="439">
                  <c:v>10.673828125</c:v>
                </c:pt>
                <c:pt idx="440">
                  <c:v>10.693359375</c:v>
                </c:pt>
                <c:pt idx="441">
                  <c:v>10.712890625</c:v>
                </c:pt>
                <c:pt idx="442">
                  <c:v>10.7373046875</c:v>
                </c:pt>
                <c:pt idx="443">
                  <c:v>10.7568359375</c:v>
                </c:pt>
                <c:pt idx="444">
                  <c:v>10.7763671875</c:v>
                </c:pt>
                <c:pt idx="445">
                  <c:v>10.80078125</c:v>
                </c:pt>
                <c:pt idx="446">
                  <c:v>10.8203125</c:v>
                </c:pt>
                <c:pt idx="447">
                  <c:v>10.83984375</c:v>
                </c:pt>
                <c:pt idx="448">
                  <c:v>10.8642578125</c:v>
                </c:pt>
                <c:pt idx="449">
                  <c:v>10.8837890625</c:v>
                </c:pt>
                <c:pt idx="450">
                  <c:v>10.9033203125</c:v>
                </c:pt>
                <c:pt idx="451">
                  <c:v>10.927734375</c:v>
                </c:pt>
                <c:pt idx="452">
                  <c:v>10.947265625</c:v>
                </c:pt>
                <c:pt idx="453">
                  <c:v>10.966796875</c:v>
                </c:pt>
                <c:pt idx="454">
                  <c:v>10.9912109375</c:v>
                </c:pt>
                <c:pt idx="455">
                  <c:v>11.0107421875</c:v>
                </c:pt>
                <c:pt idx="456">
                  <c:v>11.0302734375</c:v>
                </c:pt>
                <c:pt idx="457">
                  <c:v>11.0546875</c:v>
                </c:pt>
                <c:pt idx="458">
                  <c:v>11.07421875</c:v>
                </c:pt>
                <c:pt idx="459">
                  <c:v>11.09375</c:v>
                </c:pt>
                <c:pt idx="460">
                  <c:v>11.1181640625</c:v>
                </c:pt>
                <c:pt idx="461">
                  <c:v>11.1376953125</c:v>
                </c:pt>
                <c:pt idx="462">
                  <c:v>11.1572265625</c:v>
                </c:pt>
                <c:pt idx="463">
                  <c:v>11.181640625</c:v>
                </c:pt>
                <c:pt idx="464">
                  <c:v>11.201171875</c:v>
                </c:pt>
                <c:pt idx="465">
                  <c:v>11.220703125</c:v>
                </c:pt>
                <c:pt idx="466">
                  <c:v>11.2451171875</c:v>
                </c:pt>
                <c:pt idx="467">
                  <c:v>11.2646484375</c:v>
                </c:pt>
                <c:pt idx="468">
                  <c:v>11.2841796875</c:v>
                </c:pt>
                <c:pt idx="469">
                  <c:v>11.30859375</c:v>
                </c:pt>
                <c:pt idx="470">
                  <c:v>11.328125</c:v>
                </c:pt>
                <c:pt idx="471">
                  <c:v>11.34765625</c:v>
                </c:pt>
                <c:pt idx="472">
                  <c:v>11.3720703125</c:v>
                </c:pt>
                <c:pt idx="473">
                  <c:v>11.3916015625</c:v>
                </c:pt>
                <c:pt idx="474">
                  <c:v>11.4111328125</c:v>
                </c:pt>
                <c:pt idx="475">
                  <c:v>11.435546875</c:v>
                </c:pt>
                <c:pt idx="476">
                  <c:v>11.455078125</c:v>
                </c:pt>
                <c:pt idx="477">
                  <c:v>11.474609375</c:v>
                </c:pt>
                <c:pt idx="478">
                  <c:v>11.4990234375</c:v>
                </c:pt>
                <c:pt idx="479">
                  <c:v>11.5185546875</c:v>
                </c:pt>
                <c:pt idx="480">
                  <c:v>11.5380859375</c:v>
                </c:pt>
                <c:pt idx="481">
                  <c:v>11.5625</c:v>
                </c:pt>
                <c:pt idx="482">
                  <c:v>11.58203125</c:v>
                </c:pt>
                <c:pt idx="483">
                  <c:v>11.6015625</c:v>
                </c:pt>
                <c:pt idx="484">
                  <c:v>11.6259765625</c:v>
                </c:pt>
                <c:pt idx="485">
                  <c:v>11.6455078125</c:v>
                </c:pt>
                <c:pt idx="486">
                  <c:v>11.6650390625</c:v>
                </c:pt>
                <c:pt idx="487">
                  <c:v>11.689453125</c:v>
                </c:pt>
                <c:pt idx="488">
                  <c:v>11.708984375</c:v>
                </c:pt>
                <c:pt idx="489">
                  <c:v>11.728515625</c:v>
                </c:pt>
                <c:pt idx="490">
                  <c:v>11.7529296875</c:v>
                </c:pt>
                <c:pt idx="491">
                  <c:v>11.7724609375</c:v>
                </c:pt>
                <c:pt idx="492">
                  <c:v>11.7919921875</c:v>
                </c:pt>
                <c:pt idx="493">
                  <c:v>11.81640625</c:v>
                </c:pt>
                <c:pt idx="494">
                  <c:v>11.8359375</c:v>
                </c:pt>
                <c:pt idx="495">
                  <c:v>11.85546875</c:v>
                </c:pt>
                <c:pt idx="496">
                  <c:v>11.8798828125</c:v>
                </c:pt>
                <c:pt idx="497">
                  <c:v>11.8994140625</c:v>
                </c:pt>
                <c:pt idx="498">
                  <c:v>11.9189453125</c:v>
                </c:pt>
                <c:pt idx="499">
                  <c:v>11.943359375</c:v>
                </c:pt>
                <c:pt idx="500">
                  <c:v>11.962890625</c:v>
                </c:pt>
                <c:pt idx="501">
                  <c:v>11.982421875</c:v>
                </c:pt>
                <c:pt idx="502">
                  <c:v>12.0068359375</c:v>
                </c:pt>
                <c:pt idx="503">
                  <c:v>12.0263671875</c:v>
                </c:pt>
                <c:pt idx="504">
                  <c:v>12.0458984375</c:v>
                </c:pt>
                <c:pt idx="505">
                  <c:v>12.0703125</c:v>
                </c:pt>
                <c:pt idx="506">
                  <c:v>12.08984375</c:v>
                </c:pt>
                <c:pt idx="507">
                  <c:v>12.109375</c:v>
                </c:pt>
                <c:pt idx="508">
                  <c:v>12.1337890625</c:v>
                </c:pt>
                <c:pt idx="509">
                  <c:v>12.1533203125</c:v>
                </c:pt>
                <c:pt idx="510">
                  <c:v>12.1728515625</c:v>
                </c:pt>
                <c:pt idx="511">
                  <c:v>12.197265625</c:v>
                </c:pt>
                <c:pt idx="512">
                  <c:v>12.216796875</c:v>
                </c:pt>
                <c:pt idx="513">
                  <c:v>12.236328125</c:v>
                </c:pt>
                <c:pt idx="514">
                  <c:v>12.2607421875</c:v>
                </c:pt>
                <c:pt idx="515">
                  <c:v>12.2802734375</c:v>
                </c:pt>
                <c:pt idx="516">
                  <c:v>12.2998046875</c:v>
                </c:pt>
                <c:pt idx="517">
                  <c:v>12.32421875</c:v>
                </c:pt>
                <c:pt idx="518">
                  <c:v>12.34375</c:v>
                </c:pt>
                <c:pt idx="519">
                  <c:v>12.36328125</c:v>
                </c:pt>
                <c:pt idx="520">
                  <c:v>12.3876953125</c:v>
                </c:pt>
                <c:pt idx="521">
                  <c:v>12.4072265625</c:v>
                </c:pt>
                <c:pt idx="522">
                  <c:v>12.4267578125</c:v>
                </c:pt>
                <c:pt idx="523">
                  <c:v>12.451171875</c:v>
                </c:pt>
                <c:pt idx="524">
                  <c:v>12.470703125</c:v>
                </c:pt>
                <c:pt idx="525">
                  <c:v>12.490234375</c:v>
                </c:pt>
                <c:pt idx="526">
                  <c:v>12.5146484375</c:v>
                </c:pt>
                <c:pt idx="527">
                  <c:v>12.5341796875</c:v>
                </c:pt>
                <c:pt idx="528">
                  <c:v>12.5537109375</c:v>
                </c:pt>
                <c:pt idx="529">
                  <c:v>12.578125</c:v>
                </c:pt>
                <c:pt idx="530">
                  <c:v>12.59765625</c:v>
                </c:pt>
                <c:pt idx="531">
                  <c:v>12.6171875</c:v>
                </c:pt>
                <c:pt idx="532">
                  <c:v>12.6416015625</c:v>
                </c:pt>
                <c:pt idx="533">
                  <c:v>12.6611328125</c:v>
                </c:pt>
                <c:pt idx="534">
                  <c:v>12.6806640625</c:v>
                </c:pt>
                <c:pt idx="535">
                  <c:v>12.705078125</c:v>
                </c:pt>
                <c:pt idx="536">
                  <c:v>12.724609375</c:v>
                </c:pt>
                <c:pt idx="537">
                  <c:v>12.744140625</c:v>
                </c:pt>
                <c:pt idx="538">
                  <c:v>12.7685546875</c:v>
                </c:pt>
                <c:pt idx="539">
                  <c:v>12.7880859375</c:v>
                </c:pt>
                <c:pt idx="540">
                  <c:v>12.8076171875</c:v>
                </c:pt>
                <c:pt idx="541">
                  <c:v>12.83203125</c:v>
                </c:pt>
                <c:pt idx="542">
                  <c:v>12.8515625</c:v>
                </c:pt>
                <c:pt idx="543">
                  <c:v>12.87109375</c:v>
                </c:pt>
                <c:pt idx="544">
                  <c:v>12.8955078125</c:v>
                </c:pt>
                <c:pt idx="545">
                  <c:v>12.9150390625</c:v>
                </c:pt>
                <c:pt idx="546">
                  <c:v>12.9345703125</c:v>
                </c:pt>
                <c:pt idx="547">
                  <c:v>12.958984375</c:v>
                </c:pt>
                <c:pt idx="548">
                  <c:v>12.978515625</c:v>
                </c:pt>
                <c:pt idx="549">
                  <c:v>12.998046875</c:v>
                </c:pt>
                <c:pt idx="550">
                  <c:v>13.0224609375</c:v>
                </c:pt>
                <c:pt idx="551">
                  <c:v>13.0419921875</c:v>
                </c:pt>
                <c:pt idx="552">
                  <c:v>13.0615234375</c:v>
                </c:pt>
                <c:pt idx="553">
                  <c:v>13.0859375</c:v>
                </c:pt>
                <c:pt idx="554">
                  <c:v>13.10546875</c:v>
                </c:pt>
                <c:pt idx="555">
                  <c:v>13.125</c:v>
                </c:pt>
                <c:pt idx="556">
                  <c:v>13.1494140625</c:v>
                </c:pt>
                <c:pt idx="557">
                  <c:v>13.1689453125</c:v>
                </c:pt>
                <c:pt idx="558">
                  <c:v>13.1884765625</c:v>
                </c:pt>
                <c:pt idx="559">
                  <c:v>13.212890625</c:v>
                </c:pt>
                <c:pt idx="560">
                  <c:v>13.232421875</c:v>
                </c:pt>
                <c:pt idx="561">
                  <c:v>13.251953125</c:v>
                </c:pt>
                <c:pt idx="562">
                  <c:v>13.2763671875</c:v>
                </c:pt>
                <c:pt idx="563">
                  <c:v>13.2958984375</c:v>
                </c:pt>
                <c:pt idx="564">
                  <c:v>13.3154296875</c:v>
                </c:pt>
                <c:pt idx="565">
                  <c:v>13.33984375</c:v>
                </c:pt>
                <c:pt idx="566">
                  <c:v>13.359375</c:v>
                </c:pt>
                <c:pt idx="567">
                  <c:v>13.37890625</c:v>
                </c:pt>
                <c:pt idx="568">
                  <c:v>13.4033203125</c:v>
                </c:pt>
                <c:pt idx="569">
                  <c:v>13.4228515625</c:v>
                </c:pt>
                <c:pt idx="570">
                  <c:v>13.4423828125</c:v>
                </c:pt>
                <c:pt idx="571">
                  <c:v>13.466796875</c:v>
                </c:pt>
                <c:pt idx="572">
                  <c:v>13.486328125</c:v>
                </c:pt>
                <c:pt idx="573">
                  <c:v>13.505859375</c:v>
                </c:pt>
                <c:pt idx="574">
                  <c:v>13.5302734375</c:v>
                </c:pt>
                <c:pt idx="575">
                  <c:v>13.5498046875</c:v>
                </c:pt>
                <c:pt idx="576">
                  <c:v>13.5693359375</c:v>
                </c:pt>
                <c:pt idx="577">
                  <c:v>13.59375</c:v>
                </c:pt>
                <c:pt idx="578">
                  <c:v>13.61328125</c:v>
                </c:pt>
                <c:pt idx="579">
                  <c:v>13.6328125</c:v>
                </c:pt>
                <c:pt idx="580">
                  <c:v>13.6572265625</c:v>
                </c:pt>
                <c:pt idx="581">
                  <c:v>13.6767578125</c:v>
                </c:pt>
                <c:pt idx="582">
                  <c:v>13.6962890625</c:v>
                </c:pt>
                <c:pt idx="583">
                  <c:v>13.720703125</c:v>
                </c:pt>
                <c:pt idx="584">
                  <c:v>13.740234375</c:v>
                </c:pt>
                <c:pt idx="585">
                  <c:v>13.759765625</c:v>
                </c:pt>
                <c:pt idx="586">
                  <c:v>13.7841796875</c:v>
                </c:pt>
                <c:pt idx="587">
                  <c:v>13.8037109375</c:v>
                </c:pt>
                <c:pt idx="588">
                  <c:v>13.8232421875</c:v>
                </c:pt>
                <c:pt idx="589">
                  <c:v>13.84765625</c:v>
                </c:pt>
                <c:pt idx="590">
                  <c:v>13.8671875</c:v>
                </c:pt>
                <c:pt idx="591">
                  <c:v>13.88671875</c:v>
                </c:pt>
                <c:pt idx="592">
                  <c:v>13.9111328125</c:v>
                </c:pt>
                <c:pt idx="593">
                  <c:v>13.9306640625</c:v>
                </c:pt>
                <c:pt idx="594">
                  <c:v>13.9501953125</c:v>
                </c:pt>
                <c:pt idx="595">
                  <c:v>13.974609375</c:v>
                </c:pt>
                <c:pt idx="596">
                  <c:v>13.994140625</c:v>
                </c:pt>
                <c:pt idx="597">
                  <c:v>14.013671875</c:v>
                </c:pt>
                <c:pt idx="598">
                  <c:v>14.0380859375</c:v>
                </c:pt>
                <c:pt idx="599">
                  <c:v>14.0576171875</c:v>
                </c:pt>
                <c:pt idx="600">
                  <c:v>14.0771484375</c:v>
                </c:pt>
                <c:pt idx="601">
                  <c:v>14.1015625</c:v>
                </c:pt>
                <c:pt idx="602">
                  <c:v>14.12109375</c:v>
                </c:pt>
                <c:pt idx="603">
                  <c:v>14.140625</c:v>
                </c:pt>
                <c:pt idx="604">
                  <c:v>14.1650390625</c:v>
                </c:pt>
                <c:pt idx="605">
                  <c:v>14.1845703125</c:v>
                </c:pt>
                <c:pt idx="606">
                  <c:v>14.2041015625</c:v>
                </c:pt>
                <c:pt idx="607">
                  <c:v>14.228515625</c:v>
                </c:pt>
                <c:pt idx="608">
                  <c:v>14.248046875</c:v>
                </c:pt>
                <c:pt idx="609">
                  <c:v>14.267578125</c:v>
                </c:pt>
                <c:pt idx="610">
                  <c:v>14.2919921875</c:v>
                </c:pt>
                <c:pt idx="611">
                  <c:v>14.3115234375</c:v>
                </c:pt>
                <c:pt idx="612">
                  <c:v>14.3310546875</c:v>
                </c:pt>
                <c:pt idx="613">
                  <c:v>14.35546875</c:v>
                </c:pt>
                <c:pt idx="614">
                  <c:v>14.375</c:v>
                </c:pt>
                <c:pt idx="615">
                  <c:v>14.39453125</c:v>
                </c:pt>
                <c:pt idx="616">
                  <c:v>14.4189453125</c:v>
                </c:pt>
                <c:pt idx="617">
                  <c:v>14.4384765625</c:v>
                </c:pt>
                <c:pt idx="618">
                  <c:v>14.4580078125</c:v>
                </c:pt>
                <c:pt idx="619">
                  <c:v>14.482421875</c:v>
                </c:pt>
                <c:pt idx="620">
                  <c:v>14.501953125</c:v>
                </c:pt>
                <c:pt idx="621">
                  <c:v>14.521484375</c:v>
                </c:pt>
                <c:pt idx="622">
                  <c:v>14.5458984375</c:v>
                </c:pt>
                <c:pt idx="623">
                  <c:v>14.5654296875</c:v>
                </c:pt>
                <c:pt idx="624">
                  <c:v>14.5849609375</c:v>
                </c:pt>
                <c:pt idx="625">
                  <c:v>14.609375</c:v>
                </c:pt>
                <c:pt idx="626">
                  <c:v>14.62890625</c:v>
                </c:pt>
                <c:pt idx="627">
                  <c:v>14.6484375</c:v>
                </c:pt>
                <c:pt idx="628">
                  <c:v>14.6728515625</c:v>
                </c:pt>
                <c:pt idx="629">
                  <c:v>14.6923828125</c:v>
                </c:pt>
                <c:pt idx="630">
                  <c:v>14.7119140625</c:v>
                </c:pt>
                <c:pt idx="631">
                  <c:v>14.736328125</c:v>
                </c:pt>
                <c:pt idx="632">
                  <c:v>14.755859375</c:v>
                </c:pt>
                <c:pt idx="633">
                  <c:v>14.775390625</c:v>
                </c:pt>
                <c:pt idx="634">
                  <c:v>14.7998046875</c:v>
                </c:pt>
                <c:pt idx="635">
                  <c:v>14.8193359375</c:v>
                </c:pt>
                <c:pt idx="636">
                  <c:v>14.8388671875</c:v>
                </c:pt>
                <c:pt idx="637">
                  <c:v>14.86328125</c:v>
                </c:pt>
                <c:pt idx="638">
                  <c:v>14.8828125</c:v>
                </c:pt>
                <c:pt idx="639">
                  <c:v>14.90234375</c:v>
                </c:pt>
                <c:pt idx="640">
                  <c:v>14.9267578125</c:v>
                </c:pt>
                <c:pt idx="641">
                  <c:v>14.9462890625</c:v>
                </c:pt>
                <c:pt idx="642">
                  <c:v>14.9658203125</c:v>
                </c:pt>
                <c:pt idx="643">
                  <c:v>14.990234375</c:v>
                </c:pt>
                <c:pt idx="644">
                  <c:v>15.009765625</c:v>
                </c:pt>
                <c:pt idx="645">
                  <c:v>15.029296875</c:v>
                </c:pt>
                <c:pt idx="646">
                  <c:v>15.0537109375</c:v>
                </c:pt>
                <c:pt idx="647">
                  <c:v>15.0732421875</c:v>
                </c:pt>
                <c:pt idx="648">
                  <c:v>15.0927734375</c:v>
                </c:pt>
                <c:pt idx="649">
                  <c:v>15.1171875</c:v>
                </c:pt>
                <c:pt idx="650">
                  <c:v>15.13671875</c:v>
                </c:pt>
                <c:pt idx="651">
                  <c:v>15.15625</c:v>
                </c:pt>
                <c:pt idx="652">
                  <c:v>15.1806640625</c:v>
                </c:pt>
                <c:pt idx="653">
                  <c:v>15.2001953125</c:v>
                </c:pt>
                <c:pt idx="654">
                  <c:v>15.2197265625</c:v>
                </c:pt>
                <c:pt idx="655">
                  <c:v>15.244140625</c:v>
                </c:pt>
                <c:pt idx="656">
                  <c:v>15.263671875</c:v>
                </c:pt>
                <c:pt idx="657">
                  <c:v>15.283203125</c:v>
                </c:pt>
                <c:pt idx="658">
                  <c:v>15.3076171875</c:v>
                </c:pt>
                <c:pt idx="659">
                  <c:v>15.3271484375</c:v>
                </c:pt>
                <c:pt idx="660">
                  <c:v>15.3466796875</c:v>
                </c:pt>
                <c:pt idx="661">
                  <c:v>15.37109375</c:v>
                </c:pt>
                <c:pt idx="662">
                  <c:v>15.390625</c:v>
                </c:pt>
                <c:pt idx="663">
                  <c:v>15.41015625</c:v>
                </c:pt>
                <c:pt idx="664">
                  <c:v>15.4345703125</c:v>
                </c:pt>
                <c:pt idx="665">
                  <c:v>15.4541015625</c:v>
                </c:pt>
                <c:pt idx="666">
                  <c:v>15.4736328125</c:v>
                </c:pt>
                <c:pt idx="667">
                  <c:v>15.498046875</c:v>
                </c:pt>
                <c:pt idx="668">
                  <c:v>15.517578125</c:v>
                </c:pt>
                <c:pt idx="669">
                  <c:v>15.537109375</c:v>
                </c:pt>
                <c:pt idx="670">
                  <c:v>15.5615234375</c:v>
                </c:pt>
                <c:pt idx="671">
                  <c:v>15.5810546875</c:v>
                </c:pt>
                <c:pt idx="672">
                  <c:v>15.6005859375</c:v>
                </c:pt>
                <c:pt idx="673">
                  <c:v>15.625</c:v>
                </c:pt>
                <c:pt idx="674">
                  <c:v>15.64453125</c:v>
                </c:pt>
                <c:pt idx="675">
                  <c:v>15.6640625</c:v>
                </c:pt>
                <c:pt idx="676">
                  <c:v>15.6884765625</c:v>
                </c:pt>
                <c:pt idx="677">
                  <c:v>15.7080078125</c:v>
                </c:pt>
                <c:pt idx="678">
                  <c:v>15.7275390625</c:v>
                </c:pt>
                <c:pt idx="679">
                  <c:v>15.751953125</c:v>
                </c:pt>
                <c:pt idx="680">
                  <c:v>15.771484375</c:v>
                </c:pt>
                <c:pt idx="681">
                  <c:v>15.791015625</c:v>
                </c:pt>
                <c:pt idx="682">
                  <c:v>15.8154296875</c:v>
                </c:pt>
                <c:pt idx="683">
                  <c:v>15.8349609375</c:v>
                </c:pt>
                <c:pt idx="684">
                  <c:v>15.8544921875</c:v>
                </c:pt>
                <c:pt idx="685">
                  <c:v>15.87890625</c:v>
                </c:pt>
                <c:pt idx="686">
                  <c:v>15.8984375</c:v>
                </c:pt>
                <c:pt idx="687">
                  <c:v>15.91796875</c:v>
                </c:pt>
                <c:pt idx="688">
                  <c:v>15.9423828125</c:v>
                </c:pt>
                <c:pt idx="689">
                  <c:v>15.9619140625</c:v>
                </c:pt>
                <c:pt idx="690">
                  <c:v>15.9814453125</c:v>
                </c:pt>
                <c:pt idx="691">
                  <c:v>16.005859375</c:v>
                </c:pt>
                <c:pt idx="692">
                  <c:v>16.025390625</c:v>
                </c:pt>
                <c:pt idx="693">
                  <c:v>16.044921875</c:v>
                </c:pt>
                <c:pt idx="694">
                  <c:v>16.0693359375</c:v>
                </c:pt>
                <c:pt idx="695">
                  <c:v>16.0888671875</c:v>
                </c:pt>
                <c:pt idx="696">
                  <c:v>16.1083984375</c:v>
                </c:pt>
                <c:pt idx="697">
                  <c:v>16.1328125</c:v>
                </c:pt>
                <c:pt idx="698">
                  <c:v>16.15234375</c:v>
                </c:pt>
                <c:pt idx="699">
                  <c:v>16.171875</c:v>
                </c:pt>
                <c:pt idx="700">
                  <c:v>16.1962890625</c:v>
                </c:pt>
                <c:pt idx="701">
                  <c:v>16.2158203125</c:v>
                </c:pt>
                <c:pt idx="702">
                  <c:v>16.2353515625</c:v>
                </c:pt>
                <c:pt idx="703">
                  <c:v>16.259765625</c:v>
                </c:pt>
                <c:pt idx="704">
                  <c:v>16.279296875</c:v>
                </c:pt>
                <c:pt idx="705">
                  <c:v>16.298828125</c:v>
                </c:pt>
                <c:pt idx="706">
                  <c:v>16.3232421875</c:v>
                </c:pt>
                <c:pt idx="707">
                  <c:v>16.3427734375</c:v>
                </c:pt>
                <c:pt idx="708">
                  <c:v>16.3623046875</c:v>
                </c:pt>
                <c:pt idx="709">
                  <c:v>16.38671875</c:v>
                </c:pt>
                <c:pt idx="710">
                  <c:v>16.40625</c:v>
                </c:pt>
                <c:pt idx="711">
                  <c:v>16.42578125</c:v>
                </c:pt>
                <c:pt idx="712">
                  <c:v>16.4501953125</c:v>
                </c:pt>
                <c:pt idx="713">
                  <c:v>16.46972656249998</c:v>
                </c:pt>
                <c:pt idx="714">
                  <c:v>16.4892578125</c:v>
                </c:pt>
                <c:pt idx="715">
                  <c:v>16.513671875</c:v>
                </c:pt>
                <c:pt idx="716">
                  <c:v>16.533203125</c:v>
                </c:pt>
                <c:pt idx="717">
                  <c:v>16.552734375</c:v>
                </c:pt>
                <c:pt idx="718">
                  <c:v>16.5771484375</c:v>
                </c:pt>
                <c:pt idx="719">
                  <c:v>16.5966796875</c:v>
                </c:pt>
                <c:pt idx="720">
                  <c:v>16.6162109375</c:v>
                </c:pt>
                <c:pt idx="721">
                  <c:v>16.640625</c:v>
                </c:pt>
                <c:pt idx="722">
                  <c:v>16.66015625</c:v>
                </c:pt>
                <c:pt idx="723">
                  <c:v>16.6796875</c:v>
                </c:pt>
                <c:pt idx="724">
                  <c:v>16.7041015625</c:v>
                </c:pt>
                <c:pt idx="725">
                  <c:v>16.72363281249998</c:v>
                </c:pt>
                <c:pt idx="726">
                  <c:v>16.7431640625</c:v>
                </c:pt>
                <c:pt idx="727">
                  <c:v>16.767578125</c:v>
                </c:pt>
                <c:pt idx="728">
                  <c:v>16.787109375</c:v>
                </c:pt>
                <c:pt idx="729">
                  <c:v>16.806640625</c:v>
                </c:pt>
                <c:pt idx="730">
                  <c:v>16.8310546875</c:v>
                </c:pt>
                <c:pt idx="731">
                  <c:v>16.8505859375</c:v>
                </c:pt>
                <c:pt idx="732">
                  <c:v>16.8701171875</c:v>
                </c:pt>
                <c:pt idx="733">
                  <c:v>16.89453125</c:v>
                </c:pt>
                <c:pt idx="734">
                  <c:v>16.9140625</c:v>
                </c:pt>
                <c:pt idx="735">
                  <c:v>16.93359375</c:v>
                </c:pt>
                <c:pt idx="736">
                  <c:v>16.9580078125</c:v>
                </c:pt>
                <c:pt idx="737">
                  <c:v>16.9775390625</c:v>
                </c:pt>
                <c:pt idx="738">
                  <c:v>16.9970703125</c:v>
                </c:pt>
                <c:pt idx="739">
                  <c:v>17.021484375</c:v>
                </c:pt>
                <c:pt idx="740">
                  <c:v>17.041015625</c:v>
                </c:pt>
                <c:pt idx="741">
                  <c:v>17.06054687499994</c:v>
                </c:pt>
                <c:pt idx="742">
                  <c:v>17.0849609375</c:v>
                </c:pt>
                <c:pt idx="743">
                  <c:v>17.1044921875</c:v>
                </c:pt>
                <c:pt idx="744">
                  <c:v>17.1240234375</c:v>
                </c:pt>
                <c:pt idx="745">
                  <c:v>17.1484375</c:v>
                </c:pt>
                <c:pt idx="746">
                  <c:v>17.16796875</c:v>
                </c:pt>
                <c:pt idx="747">
                  <c:v>17.1875</c:v>
                </c:pt>
                <c:pt idx="748">
                  <c:v>17.2119140625</c:v>
                </c:pt>
                <c:pt idx="749">
                  <c:v>17.2314453125</c:v>
                </c:pt>
                <c:pt idx="750">
                  <c:v>17.2509765625</c:v>
                </c:pt>
                <c:pt idx="751">
                  <c:v>17.275390625</c:v>
                </c:pt>
                <c:pt idx="752">
                  <c:v>17.294921875</c:v>
                </c:pt>
                <c:pt idx="753">
                  <c:v>17.314453125</c:v>
                </c:pt>
                <c:pt idx="754">
                  <c:v>17.3388671875</c:v>
                </c:pt>
                <c:pt idx="755">
                  <c:v>17.3583984375</c:v>
                </c:pt>
                <c:pt idx="756">
                  <c:v>17.3779296875</c:v>
                </c:pt>
                <c:pt idx="757">
                  <c:v>17.40234375</c:v>
                </c:pt>
                <c:pt idx="758">
                  <c:v>17.421875</c:v>
                </c:pt>
                <c:pt idx="759">
                  <c:v>17.44140625</c:v>
                </c:pt>
                <c:pt idx="760">
                  <c:v>17.4658203125</c:v>
                </c:pt>
                <c:pt idx="761">
                  <c:v>17.4853515625</c:v>
                </c:pt>
                <c:pt idx="762">
                  <c:v>17.5048828125</c:v>
                </c:pt>
                <c:pt idx="763">
                  <c:v>17.529296875</c:v>
                </c:pt>
                <c:pt idx="764">
                  <c:v>17.548828125</c:v>
                </c:pt>
                <c:pt idx="765">
                  <c:v>17.568359375</c:v>
                </c:pt>
                <c:pt idx="766">
                  <c:v>17.5927734375</c:v>
                </c:pt>
                <c:pt idx="767">
                  <c:v>17.6123046875</c:v>
                </c:pt>
                <c:pt idx="768">
                  <c:v>17.6318359375</c:v>
                </c:pt>
                <c:pt idx="769">
                  <c:v>17.65625</c:v>
                </c:pt>
                <c:pt idx="770">
                  <c:v>17.67578125</c:v>
                </c:pt>
                <c:pt idx="771">
                  <c:v>17.6953125</c:v>
                </c:pt>
                <c:pt idx="772">
                  <c:v>17.7197265625</c:v>
                </c:pt>
                <c:pt idx="773">
                  <c:v>17.7392578125</c:v>
                </c:pt>
                <c:pt idx="774">
                  <c:v>17.7587890625</c:v>
                </c:pt>
                <c:pt idx="775">
                  <c:v>17.783203125</c:v>
                </c:pt>
                <c:pt idx="776">
                  <c:v>17.802734375</c:v>
                </c:pt>
                <c:pt idx="777">
                  <c:v>17.822265625</c:v>
                </c:pt>
                <c:pt idx="778">
                  <c:v>17.8466796875</c:v>
                </c:pt>
                <c:pt idx="779">
                  <c:v>17.8662109375</c:v>
                </c:pt>
                <c:pt idx="780">
                  <c:v>17.88574218749998</c:v>
                </c:pt>
                <c:pt idx="781">
                  <c:v>17.91015625</c:v>
                </c:pt>
                <c:pt idx="782">
                  <c:v>17.9296875</c:v>
                </c:pt>
                <c:pt idx="783">
                  <c:v>17.94921875</c:v>
                </c:pt>
                <c:pt idx="784">
                  <c:v>17.97363281249998</c:v>
                </c:pt>
                <c:pt idx="785">
                  <c:v>17.9931640625</c:v>
                </c:pt>
                <c:pt idx="786">
                  <c:v>18.0126953125</c:v>
                </c:pt>
                <c:pt idx="787">
                  <c:v>18.037109375</c:v>
                </c:pt>
                <c:pt idx="788">
                  <c:v>18.056640625</c:v>
                </c:pt>
                <c:pt idx="789">
                  <c:v>18.076171875</c:v>
                </c:pt>
                <c:pt idx="790">
                  <c:v>18.1005859375</c:v>
                </c:pt>
                <c:pt idx="791">
                  <c:v>18.1201171875</c:v>
                </c:pt>
                <c:pt idx="792">
                  <c:v>18.1396484375</c:v>
                </c:pt>
                <c:pt idx="793">
                  <c:v>18.1640625</c:v>
                </c:pt>
                <c:pt idx="794">
                  <c:v>18.18359375</c:v>
                </c:pt>
                <c:pt idx="795">
                  <c:v>18.203125</c:v>
                </c:pt>
                <c:pt idx="796">
                  <c:v>18.2275390625</c:v>
                </c:pt>
                <c:pt idx="797">
                  <c:v>18.2470703125</c:v>
                </c:pt>
                <c:pt idx="798">
                  <c:v>18.2666015625</c:v>
                </c:pt>
                <c:pt idx="799">
                  <c:v>18.291015625</c:v>
                </c:pt>
                <c:pt idx="800">
                  <c:v>18.310546875</c:v>
                </c:pt>
                <c:pt idx="801">
                  <c:v>18.330078125</c:v>
                </c:pt>
                <c:pt idx="802">
                  <c:v>18.3544921875</c:v>
                </c:pt>
                <c:pt idx="803">
                  <c:v>18.3740234375</c:v>
                </c:pt>
                <c:pt idx="804">
                  <c:v>18.3935546875</c:v>
                </c:pt>
                <c:pt idx="805">
                  <c:v>18.41796875</c:v>
                </c:pt>
                <c:pt idx="806">
                  <c:v>18.4375</c:v>
                </c:pt>
                <c:pt idx="807">
                  <c:v>18.45703125</c:v>
                </c:pt>
                <c:pt idx="808">
                  <c:v>18.4814453125</c:v>
                </c:pt>
                <c:pt idx="809">
                  <c:v>18.5009765625</c:v>
                </c:pt>
                <c:pt idx="810">
                  <c:v>18.5205078125</c:v>
                </c:pt>
                <c:pt idx="811">
                  <c:v>18.544921875</c:v>
                </c:pt>
                <c:pt idx="812">
                  <c:v>18.564453125</c:v>
                </c:pt>
                <c:pt idx="813">
                  <c:v>18.583984375</c:v>
                </c:pt>
                <c:pt idx="814">
                  <c:v>18.6083984375</c:v>
                </c:pt>
                <c:pt idx="815">
                  <c:v>18.6279296875</c:v>
                </c:pt>
                <c:pt idx="816">
                  <c:v>18.6474609375</c:v>
                </c:pt>
                <c:pt idx="817">
                  <c:v>18.671875</c:v>
                </c:pt>
                <c:pt idx="818">
                  <c:v>18.69140625</c:v>
                </c:pt>
                <c:pt idx="819">
                  <c:v>18.7109375</c:v>
                </c:pt>
                <c:pt idx="820">
                  <c:v>18.7353515625</c:v>
                </c:pt>
                <c:pt idx="821">
                  <c:v>18.7548828125</c:v>
                </c:pt>
                <c:pt idx="822">
                  <c:v>18.7744140625</c:v>
                </c:pt>
                <c:pt idx="823">
                  <c:v>18.798828125</c:v>
                </c:pt>
                <c:pt idx="824">
                  <c:v>18.818359375</c:v>
                </c:pt>
                <c:pt idx="825">
                  <c:v>18.837890625</c:v>
                </c:pt>
                <c:pt idx="826">
                  <c:v>18.8623046875</c:v>
                </c:pt>
                <c:pt idx="827">
                  <c:v>18.8818359375</c:v>
                </c:pt>
                <c:pt idx="828">
                  <c:v>18.9013671875</c:v>
                </c:pt>
                <c:pt idx="829">
                  <c:v>18.92578125</c:v>
                </c:pt>
                <c:pt idx="830">
                  <c:v>18.94531249999998</c:v>
                </c:pt>
                <c:pt idx="831">
                  <c:v>18.96484375</c:v>
                </c:pt>
                <c:pt idx="832">
                  <c:v>18.9892578125</c:v>
                </c:pt>
                <c:pt idx="833">
                  <c:v>19.0087890625</c:v>
                </c:pt>
                <c:pt idx="834">
                  <c:v>19.0283203125</c:v>
                </c:pt>
                <c:pt idx="835">
                  <c:v>19.052734375</c:v>
                </c:pt>
                <c:pt idx="836">
                  <c:v>19.072265625</c:v>
                </c:pt>
                <c:pt idx="837">
                  <c:v>19.091796875</c:v>
                </c:pt>
                <c:pt idx="838">
                  <c:v>19.1162109375</c:v>
                </c:pt>
                <c:pt idx="839">
                  <c:v>19.1357421875</c:v>
                </c:pt>
                <c:pt idx="840">
                  <c:v>19.1552734375</c:v>
                </c:pt>
                <c:pt idx="841">
                  <c:v>19.1796875</c:v>
                </c:pt>
                <c:pt idx="842">
                  <c:v>19.19921875</c:v>
                </c:pt>
                <c:pt idx="843">
                  <c:v>19.21875</c:v>
                </c:pt>
                <c:pt idx="844">
                  <c:v>19.2431640625</c:v>
                </c:pt>
                <c:pt idx="845">
                  <c:v>19.2626953125</c:v>
                </c:pt>
                <c:pt idx="846">
                  <c:v>19.28222656249998</c:v>
                </c:pt>
                <c:pt idx="847">
                  <c:v>19.306640625</c:v>
                </c:pt>
                <c:pt idx="848">
                  <c:v>19.326171875</c:v>
                </c:pt>
                <c:pt idx="849">
                  <c:v>19.345703125</c:v>
                </c:pt>
                <c:pt idx="850">
                  <c:v>19.3701171875</c:v>
                </c:pt>
                <c:pt idx="851">
                  <c:v>19.3896484375</c:v>
                </c:pt>
                <c:pt idx="852">
                  <c:v>19.4091796875</c:v>
                </c:pt>
                <c:pt idx="853">
                  <c:v>19.43359375</c:v>
                </c:pt>
                <c:pt idx="854">
                  <c:v>19.453125</c:v>
                </c:pt>
                <c:pt idx="855">
                  <c:v>19.47265625</c:v>
                </c:pt>
                <c:pt idx="856">
                  <c:v>19.4970703125</c:v>
                </c:pt>
                <c:pt idx="857">
                  <c:v>19.5166015625</c:v>
                </c:pt>
                <c:pt idx="858">
                  <c:v>19.5361328125</c:v>
                </c:pt>
                <c:pt idx="859">
                  <c:v>19.56054687499994</c:v>
                </c:pt>
                <c:pt idx="860">
                  <c:v>19.580078125</c:v>
                </c:pt>
                <c:pt idx="861">
                  <c:v>19.599609375</c:v>
                </c:pt>
                <c:pt idx="862">
                  <c:v>19.6240234375</c:v>
                </c:pt>
                <c:pt idx="863">
                  <c:v>19.6435546875</c:v>
                </c:pt>
                <c:pt idx="864">
                  <c:v>19.6630859375</c:v>
                </c:pt>
                <c:pt idx="865">
                  <c:v>19.6875</c:v>
                </c:pt>
                <c:pt idx="866">
                  <c:v>19.70703125</c:v>
                </c:pt>
                <c:pt idx="867">
                  <c:v>19.7265625</c:v>
                </c:pt>
                <c:pt idx="868">
                  <c:v>19.7509765625</c:v>
                </c:pt>
                <c:pt idx="869">
                  <c:v>19.7705078125</c:v>
                </c:pt>
                <c:pt idx="870">
                  <c:v>19.7900390625</c:v>
                </c:pt>
                <c:pt idx="871">
                  <c:v>19.814453125</c:v>
                </c:pt>
                <c:pt idx="872">
                  <c:v>19.833984375</c:v>
                </c:pt>
                <c:pt idx="873">
                  <c:v>19.853515625</c:v>
                </c:pt>
                <c:pt idx="874">
                  <c:v>19.8779296875</c:v>
                </c:pt>
                <c:pt idx="875">
                  <c:v>19.8974609375</c:v>
                </c:pt>
                <c:pt idx="876">
                  <c:v>19.9169921875</c:v>
                </c:pt>
                <c:pt idx="877">
                  <c:v>19.94140625</c:v>
                </c:pt>
                <c:pt idx="878">
                  <c:v>19.9609375</c:v>
                </c:pt>
                <c:pt idx="879">
                  <c:v>19.98046875</c:v>
                </c:pt>
                <c:pt idx="880">
                  <c:v>20.0048828125</c:v>
                </c:pt>
                <c:pt idx="881">
                  <c:v>20.0244140625</c:v>
                </c:pt>
                <c:pt idx="882">
                  <c:v>20.0439453125</c:v>
                </c:pt>
                <c:pt idx="883">
                  <c:v>20.068359375</c:v>
                </c:pt>
                <c:pt idx="884">
                  <c:v>20.087890625</c:v>
                </c:pt>
                <c:pt idx="885">
                  <c:v>20.107421875</c:v>
                </c:pt>
                <c:pt idx="886">
                  <c:v>20.1318359375</c:v>
                </c:pt>
                <c:pt idx="887">
                  <c:v>20.1513671875</c:v>
                </c:pt>
                <c:pt idx="888">
                  <c:v>20.1708984375</c:v>
                </c:pt>
                <c:pt idx="889">
                  <c:v>20.1953125</c:v>
                </c:pt>
                <c:pt idx="890">
                  <c:v>20.21484375</c:v>
                </c:pt>
                <c:pt idx="891">
                  <c:v>20.234375</c:v>
                </c:pt>
                <c:pt idx="892">
                  <c:v>20.2587890625</c:v>
                </c:pt>
                <c:pt idx="893">
                  <c:v>20.2783203125</c:v>
                </c:pt>
                <c:pt idx="894">
                  <c:v>20.2978515625</c:v>
                </c:pt>
                <c:pt idx="895">
                  <c:v>20.322265625</c:v>
                </c:pt>
                <c:pt idx="896">
                  <c:v>20.341796875</c:v>
                </c:pt>
                <c:pt idx="897">
                  <c:v>20.361328125</c:v>
                </c:pt>
                <c:pt idx="898">
                  <c:v>20.38574218749998</c:v>
                </c:pt>
                <c:pt idx="899">
                  <c:v>20.4052734375</c:v>
                </c:pt>
                <c:pt idx="900">
                  <c:v>20.4248046875</c:v>
                </c:pt>
                <c:pt idx="901">
                  <c:v>20.44921875</c:v>
                </c:pt>
                <c:pt idx="902">
                  <c:v>20.46875</c:v>
                </c:pt>
                <c:pt idx="903">
                  <c:v>20.48828125</c:v>
                </c:pt>
                <c:pt idx="904">
                  <c:v>20.5126953125</c:v>
                </c:pt>
                <c:pt idx="905">
                  <c:v>20.5322265625</c:v>
                </c:pt>
                <c:pt idx="906">
                  <c:v>20.5517578125</c:v>
                </c:pt>
                <c:pt idx="907">
                  <c:v>20.576171875</c:v>
                </c:pt>
                <c:pt idx="908">
                  <c:v>20.595703125</c:v>
                </c:pt>
                <c:pt idx="909">
                  <c:v>20.615234375</c:v>
                </c:pt>
                <c:pt idx="910">
                  <c:v>20.6396484375</c:v>
                </c:pt>
                <c:pt idx="911">
                  <c:v>20.6591796875</c:v>
                </c:pt>
                <c:pt idx="912">
                  <c:v>20.6787109375</c:v>
                </c:pt>
                <c:pt idx="913">
                  <c:v>20.703125</c:v>
                </c:pt>
                <c:pt idx="914">
                  <c:v>20.72265625</c:v>
                </c:pt>
                <c:pt idx="915">
                  <c:v>20.7421875</c:v>
                </c:pt>
                <c:pt idx="916">
                  <c:v>20.7666015625</c:v>
                </c:pt>
                <c:pt idx="917">
                  <c:v>20.78613281249998</c:v>
                </c:pt>
                <c:pt idx="918">
                  <c:v>20.8056640625</c:v>
                </c:pt>
                <c:pt idx="919">
                  <c:v>20.830078125</c:v>
                </c:pt>
                <c:pt idx="920">
                  <c:v>20.849609375</c:v>
                </c:pt>
                <c:pt idx="921">
                  <c:v>20.869140625</c:v>
                </c:pt>
                <c:pt idx="922">
                  <c:v>20.8935546875</c:v>
                </c:pt>
                <c:pt idx="923">
                  <c:v>20.9130859375</c:v>
                </c:pt>
                <c:pt idx="924">
                  <c:v>20.9326171875</c:v>
                </c:pt>
                <c:pt idx="925">
                  <c:v>20.95703125</c:v>
                </c:pt>
                <c:pt idx="926">
                  <c:v>20.9765625</c:v>
                </c:pt>
                <c:pt idx="927">
                  <c:v>20.99609375</c:v>
                </c:pt>
                <c:pt idx="928">
                  <c:v>21.0205078125</c:v>
                </c:pt>
                <c:pt idx="929">
                  <c:v>21.0400390625</c:v>
                </c:pt>
                <c:pt idx="930">
                  <c:v>21.0595703125</c:v>
                </c:pt>
                <c:pt idx="931">
                  <c:v>21.083984375</c:v>
                </c:pt>
                <c:pt idx="932">
                  <c:v>21.103515625</c:v>
                </c:pt>
                <c:pt idx="933">
                  <c:v>21.123046875</c:v>
                </c:pt>
                <c:pt idx="934">
                  <c:v>21.1474609375</c:v>
                </c:pt>
                <c:pt idx="935">
                  <c:v>21.1669921875</c:v>
                </c:pt>
                <c:pt idx="936">
                  <c:v>21.1865234375</c:v>
                </c:pt>
                <c:pt idx="937">
                  <c:v>21.2109375</c:v>
                </c:pt>
                <c:pt idx="938">
                  <c:v>21.23046875</c:v>
                </c:pt>
                <c:pt idx="939">
                  <c:v>21.25</c:v>
                </c:pt>
                <c:pt idx="940">
                  <c:v>21.2744140625</c:v>
                </c:pt>
                <c:pt idx="941">
                  <c:v>21.2939453125</c:v>
                </c:pt>
                <c:pt idx="942">
                  <c:v>21.3134765625</c:v>
                </c:pt>
                <c:pt idx="943">
                  <c:v>21.337890625</c:v>
                </c:pt>
                <c:pt idx="944">
                  <c:v>21.357421875</c:v>
                </c:pt>
                <c:pt idx="945">
                  <c:v>21.376953125</c:v>
                </c:pt>
                <c:pt idx="946">
                  <c:v>21.4013671875</c:v>
                </c:pt>
                <c:pt idx="947">
                  <c:v>21.4208984375</c:v>
                </c:pt>
                <c:pt idx="948">
                  <c:v>21.44042968749998</c:v>
                </c:pt>
                <c:pt idx="949">
                  <c:v>21.46484375</c:v>
                </c:pt>
                <c:pt idx="950">
                  <c:v>21.484375</c:v>
                </c:pt>
                <c:pt idx="951">
                  <c:v>21.50390625</c:v>
                </c:pt>
                <c:pt idx="952">
                  <c:v>21.5283203125</c:v>
                </c:pt>
                <c:pt idx="953">
                  <c:v>21.5478515625</c:v>
                </c:pt>
                <c:pt idx="954">
                  <c:v>21.5673828125</c:v>
                </c:pt>
                <c:pt idx="955">
                  <c:v>21.591796875</c:v>
                </c:pt>
                <c:pt idx="956">
                  <c:v>21.611328125</c:v>
                </c:pt>
                <c:pt idx="957">
                  <c:v>21.630859375</c:v>
                </c:pt>
                <c:pt idx="958">
                  <c:v>21.6552734375</c:v>
                </c:pt>
                <c:pt idx="959">
                  <c:v>21.6748046875</c:v>
                </c:pt>
                <c:pt idx="960">
                  <c:v>21.6943359375</c:v>
                </c:pt>
                <c:pt idx="961">
                  <c:v>21.71875</c:v>
                </c:pt>
                <c:pt idx="962">
                  <c:v>21.73828125</c:v>
                </c:pt>
                <c:pt idx="963">
                  <c:v>21.7578125</c:v>
                </c:pt>
                <c:pt idx="964">
                  <c:v>21.78222656249998</c:v>
                </c:pt>
                <c:pt idx="965">
                  <c:v>21.8017578125</c:v>
                </c:pt>
                <c:pt idx="966">
                  <c:v>21.8212890625</c:v>
                </c:pt>
                <c:pt idx="967">
                  <c:v>21.845703125</c:v>
                </c:pt>
                <c:pt idx="968">
                  <c:v>21.865234375</c:v>
                </c:pt>
                <c:pt idx="969">
                  <c:v>21.884765625</c:v>
                </c:pt>
                <c:pt idx="970">
                  <c:v>21.9091796875</c:v>
                </c:pt>
                <c:pt idx="971">
                  <c:v>21.92871093749998</c:v>
                </c:pt>
                <c:pt idx="972">
                  <c:v>21.94824218749998</c:v>
                </c:pt>
                <c:pt idx="973">
                  <c:v>21.97265625</c:v>
                </c:pt>
                <c:pt idx="974">
                  <c:v>21.9921875</c:v>
                </c:pt>
                <c:pt idx="975">
                  <c:v>22.01171875</c:v>
                </c:pt>
                <c:pt idx="976">
                  <c:v>22.0361328125</c:v>
                </c:pt>
                <c:pt idx="977">
                  <c:v>22.0556640625</c:v>
                </c:pt>
                <c:pt idx="978">
                  <c:v>22.0751953125</c:v>
                </c:pt>
                <c:pt idx="979">
                  <c:v>22.099609375</c:v>
                </c:pt>
                <c:pt idx="980">
                  <c:v>22.119140625</c:v>
                </c:pt>
                <c:pt idx="981">
                  <c:v>22.138671875</c:v>
                </c:pt>
                <c:pt idx="982">
                  <c:v>22.1630859375</c:v>
                </c:pt>
                <c:pt idx="983">
                  <c:v>22.1826171875</c:v>
                </c:pt>
                <c:pt idx="984">
                  <c:v>22.2021484375</c:v>
                </c:pt>
                <c:pt idx="985">
                  <c:v>22.2265625</c:v>
                </c:pt>
                <c:pt idx="986">
                  <c:v>22.24609375</c:v>
                </c:pt>
                <c:pt idx="987">
                  <c:v>22.265625</c:v>
                </c:pt>
                <c:pt idx="988">
                  <c:v>22.2900390625</c:v>
                </c:pt>
                <c:pt idx="989">
                  <c:v>22.3095703125</c:v>
                </c:pt>
                <c:pt idx="990">
                  <c:v>22.3291015625</c:v>
                </c:pt>
                <c:pt idx="991">
                  <c:v>22.353515625</c:v>
                </c:pt>
                <c:pt idx="992">
                  <c:v>22.373046875</c:v>
                </c:pt>
                <c:pt idx="993">
                  <c:v>22.392578125</c:v>
                </c:pt>
                <c:pt idx="994">
                  <c:v>22.4169921875</c:v>
                </c:pt>
                <c:pt idx="995">
                  <c:v>22.4365234375</c:v>
                </c:pt>
                <c:pt idx="996">
                  <c:v>22.4560546875</c:v>
                </c:pt>
                <c:pt idx="997">
                  <c:v>22.48046875</c:v>
                </c:pt>
                <c:pt idx="998">
                  <c:v>22.5</c:v>
                </c:pt>
                <c:pt idx="999">
                  <c:v>22.51953125</c:v>
                </c:pt>
              </c:numCache>
            </c:numRef>
          </c:val>
          <c:smooth val="0"/>
        </c:ser>
        <c:ser>
          <c:idx val="14"/>
          <c:order val="14"/>
          <c:tx>
            <c:strRef>
              <c:f>Kilobytes!$P$1</c:f>
              <c:strCache>
                <c:ptCount val="1"/>
                <c:pt idx="0">
                  <c:v>15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Kilobytes!$P$2:$P$1001</c:f>
              <c:numCache>
                <c:formatCode>0.0</c:formatCode>
                <c:ptCount val="1000"/>
                <c:pt idx="0">
                  <c:v>1.3740234375</c:v>
                </c:pt>
                <c:pt idx="1">
                  <c:v>1.3984375</c:v>
                </c:pt>
                <c:pt idx="2">
                  <c:v>1.41796875</c:v>
                </c:pt>
                <c:pt idx="3">
                  <c:v>1.44140625</c:v>
                </c:pt>
                <c:pt idx="4">
                  <c:v>1.4658203125</c:v>
                </c:pt>
                <c:pt idx="5">
                  <c:v>1.4853515625</c:v>
                </c:pt>
                <c:pt idx="6">
                  <c:v>1.5087890625</c:v>
                </c:pt>
                <c:pt idx="7">
                  <c:v>1.537109375</c:v>
                </c:pt>
                <c:pt idx="8">
                  <c:v>1.560546875</c:v>
                </c:pt>
                <c:pt idx="9">
                  <c:v>1.5849609375</c:v>
                </c:pt>
                <c:pt idx="10">
                  <c:v>1.6044921875</c:v>
                </c:pt>
                <c:pt idx="11">
                  <c:v>1.627929687499994</c:v>
                </c:pt>
                <c:pt idx="12">
                  <c:v>1.65234375</c:v>
                </c:pt>
                <c:pt idx="13">
                  <c:v>1.671875</c:v>
                </c:pt>
                <c:pt idx="14">
                  <c:v>1.69921875</c:v>
                </c:pt>
                <c:pt idx="15">
                  <c:v>1.7236328125</c:v>
                </c:pt>
                <c:pt idx="16">
                  <c:v>1.7431640625</c:v>
                </c:pt>
                <c:pt idx="17">
                  <c:v>1.7666015625</c:v>
                </c:pt>
                <c:pt idx="18">
                  <c:v>1.791015625</c:v>
                </c:pt>
                <c:pt idx="19">
                  <c:v>1.810546875</c:v>
                </c:pt>
                <c:pt idx="20">
                  <c:v>1.8349609375</c:v>
                </c:pt>
                <c:pt idx="21">
                  <c:v>1.8583984375</c:v>
                </c:pt>
                <c:pt idx="22">
                  <c:v>1.8779296875</c:v>
                </c:pt>
                <c:pt idx="23">
                  <c:v>1.90234375</c:v>
                </c:pt>
                <c:pt idx="24">
                  <c:v>1.92578125</c:v>
                </c:pt>
                <c:pt idx="25">
                  <c:v>1.9453125</c:v>
                </c:pt>
                <c:pt idx="26">
                  <c:v>1.9697265625</c:v>
                </c:pt>
                <c:pt idx="27">
                  <c:v>1.9931640625</c:v>
                </c:pt>
                <c:pt idx="28">
                  <c:v>2.0126953125</c:v>
                </c:pt>
                <c:pt idx="29">
                  <c:v>2.037109375</c:v>
                </c:pt>
                <c:pt idx="30">
                  <c:v>2.060546875</c:v>
                </c:pt>
                <c:pt idx="31">
                  <c:v>2.080078125</c:v>
                </c:pt>
                <c:pt idx="32">
                  <c:v>2.1044921875</c:v>
                </c:pt>
                <c:pt idx="33">
                  <c:v>2.1279296875</c:v>
                </c:pt>
                <c:pt idx="34">
                  <c:v>2.1474609375</c:v>
                </c:pt>
                <c:pt idx="35">
                  <c:v>2.171875</c:v>
                </c:pt>
                <c:pt idx="36">
                  <c:v>2.1953125</c:v>
                </c:pt>
                <c:pt idx="37">
                  <c:v>2.2158203125</c:v>
                </c:pt>
                <c:pt idx="38">
                  <c:v>2.2392578125</c:v>
                </c:pt>
                <c:pt idx="39">
                  <c:v>2.2626953125</c:v>
                </c:pt>
                <c:pt idx="40">
                  <c:v>2.283203125</c:v>
                </c:pt>
                <c:pt idx="41">
                  <c:v>2.306640624999996</c:v>
                </c:pt>
                <c:pt idx="42">
                  <c:v>2.330078124999996</c:v>
                </c:pt>
                <c:pt idx="43">
                  <c:v>2.3505859375</c:v>
                </c:pt>
                <c:pt idx="44">
                  <c:v>2.3740234375</c:v>
                </c:pt>
                <c:pt idx="45">
                  <c:v>2.397460937499999</c:v>
                </c:pt>
                <c:pt idx="46">
                  <c:v>2.41796875</c:v>
                </c:pt>
                <c:pt idx="47">
                  <c:v>2.44140625</c:v>
                </c:pt>
                <c:pt idx="48">
                  <c:v>2.46484375</c:v>
                </c:pt>
                <c:pt idx="49">
                  <c:v>2.4853515625</c:v>
                </c:pt>
                <c:pt idx="50">
                  <c:v>2.5087890625</c:v>
                </c:pt>
                <c:pt idx="51">
                  <c:v>2.533203125</c:v>
                </c:pt>
                <c:pt idx="52">
                  <c:v>2.552734375</c:v>
                </c:pt>
                <c:pt idx="53">
                  <c:v>2.576171875</c:v>
                </c:pt>
                <c:pt idx="54">
                  <c:v>2.6005859375</c:v>
                </c:pt>
                <c:pt idx="55">
                  <c:v>2.6201171875</c:v>
                </c:pt>
                <c:pt idx="56">
                  <c:v>2.6435546875</c:v>
                </c:pt>
                <c:pt idx="57">
                  <c:v>2.66796875</c:v>
                </c:pt>
                <c:pt idx="58">
                  <c:v>2.6875</c:v>
                </c:pt>
                <c:pt idx="59">
                  <c:v>2.7109375</c:v>
                </c:pt>
                <c:pt idx="60">
                  <c:v>2.7353515625</c:v>
                </c:pt>
                <c:pt idx="61">
                  <c:v>2.7548828125</c:v>
                </c:pt>
                <c:pt idx="62">
                  <c:v>2.7783203125</c:v>
                </c:pt>
                <c:pt idx="63">
                  <c:v>2.802734375</c:v>
                </c:pt>
                <c:pt idx="64">
                  <c:v>2.822265624999996</c:v>
                </c:pt>
                <c:pt idx="65">
                  <c:v>2.845703125</c:v>
                </c:pt>
                <c:pt idx="66">
                  <c:v>2.8701171875</c:v>
                </c:pt>
                <c:pt idx="67">
                  <c:v>2.889648437499994</c:v>
                </c:pt>
                <c:pt idx="68">
                  <c:v>2.9140625</c:v>
                </c:pt>
                <c:pt idx="69">
                  <c:v>2.9375</c:v>
                </c:pt>
                <c:pt idx="70">
                  <c:v>2.95703125</c:v>
                </c:pt>
                <c:pt idx="71">
                  <c:v>2.9814453125</c:v>
                </c:pt>
                <c:pt idx="72">
                  <c:v>3.0048828125</c:v>
                </c:pt>
                <c:pt idx="73">
                  <c:v>3.0244140625</c:v>
                </c:pt>
                <c:pt idx="74">
                  <c:v>3.048828125</c:v>
                </c:pt>
                <c:pt idx="75">
                  <c:v>3.072265624999996</c:v>
                </c:pt>
                <c:pt idx="76">
                  <c:v>3.091796875</c:v>
                </c:pt>
                <c:pt idx="77">
                  <c:v>3.1162109375</c:v>
                </c:pt>
                <c:pt idx="78">
                  <c:v>3.139648437499996</c:v>
                </c:pt>
                <c:pt idx="79">
                  <c:v>3.1591796875</c:v>
                </c:pt>
                <c:pt idx="80">
                  <c:v>3.18359375</c:v>
                </c:pt>
                <c:pt idx="81">
                  <c:v>3.20703125</c:v>
                </c:pt>
                <c:pt idx="82">
                  <c:v>3.2265625</c:v>
                </c:pt>
                <c:pt idx="83">
                  <c:v>3.2509765625</c:v>
                </c:pt>
                <c:pt idx="84">
                  <c:v>3.2744140625</c:v>
                </c:pt>
                <c:pt idx="85">
                  <c:v>3.294921875</c:v>
                </c:pt>
                <c:pt idx="86">
                  <c:v>3.318359375</c:v>
                </c:pt>
                <c:pt idx="87">
                  <c:v>3.341796875</c:v>
                </c:pt>
                <c:pt idx="88">
                  <c:v>3.3623046875</c:v>
                </c:pt>
                <c:pt idx="89">
                  <c:v>3.385742187499999</c:v>
                </c:pt>
                <c:pt idx="90">
                  <c:v>3.4091796875</c:v>
                </c:pt>
                <c:pt idx="91">
                  <c:v>3.4296875</c:v>
                </c:pt>
                <c:pt idx="92">
                  <c:v>3.453125</c:v>
                </c:pt>
                <c:pt idx="93">
                  <c:v>3.4765625</c:v>
                </c:pt>
                <c:pt idx="94">
                  <c:v>3.4970703125</c:v>
                </c:pt>
                <c:pt idx="95">
                  <c:v>3.5205078125</c:v>
                </c:pt>
                <c:pt idx="96">
                  <c:v>3.5439453125</c:v>
                </c:pt>
                <c:pt idx="97">
                  <c:v>3.564453125</c:v>
                </c:pt>
                <c:pt idx="98">
                  <c:v>3.587890625</c:v>
                </c:pt>
                <c:pt idx="99">
                  <c:v>3.6123046875</c:v>
                </c:pt>
                <c:pt idx="100">
                  <c:v>3.631835937499999</c:v>
                </c:pt>
                <c:pt idx="101">
                  <c:v>3.655273437499999</c:v>
                </c:pt>
                <c:pt idx="102">
                  <c:v>3.6796875</c:v>
                </c:pt>
                <c:pt idx="103">
                  <c:v>3.69921875</c:v>
                </c:pt>
                <c:pt idx="104">
                  <c:v>3.72265625</c:v>
                </c:pt>
                <c:pt idx="105">
                  <c:v>3.7470703125</c:v>
                </c:pt>
                <c:pt idx="106">
                  <c:v>3.7666015625</c:v>
                </c:pt>
                <c:pt idx="107">
                  <c:v>3.7900390625</c:v>
                </c:pt>
                <c:pt idx="108">
                  <c:v>3.814453124999996</c:v>
                </c:pt>
                <c:pt idx="109">
                  <c:v>3.833984375</c:v>
                </c:pt>
                <c:pt idx="110">
                  <c:v>3.857421875</c:v>
                </c:pt>
                <c:pt idx="111">
                  <c:v>3.881835937499999</c:v>
                </c:pt>
                <c:pt idx="112">
                  <c:v>3.9013671875</c:v>
                </c:pt>
                <c:pt idx="113">
                  <c:v>3.9248046875</c:v>
                </c:pt>
                <c:pt idx="114">
                  <c:v>3.94921875</c:v>
                </c:pt>
                <c:pt idx="115">
                  <c:v>3.96875</c:v>
                </c:pt>
                <c:pt idx="116">
                  <c:v>3.9931640625</c:v>
                </c:pt>
                <c:pt idx="117">
                  <c:v>4.0166015625</c:v>
                </c:pt>
                <c:pt idx="118">
                  <c:v>4.0361328125</c:v>
                </c:pt>
                <c:pt idx="119">
                  <c:v>4.060546874999993</c:v>
                </c:pt>
                <c:pt idx="120">
                  <c:v>4.083984374999993</c:v>
                </c:pt>
                <c:pt idx="121">
                  <c:v>4.103515624999993</c:v>
                </c:pt>
                <c:pt idx="122">
                  <c:v>4.127929687499993</c:v>
                </c:pt>
                <c:pt idx="123">
                  <c:v>4.1513671875</c:v>
                </c:pt>
                <c:pt idx="124">
                  <c:v>4.1708984375</c:v>
                </c:pt>
                <c:pt idx="125">
                  <c:v>4.195312499999996</c:v>
                </c:pt>
                <c:pt idx="126">
                  <c:v>4.21875</c:v>
                </c:pt>
                <c:pt idx="127">
                  <c:v>4.23828125</c:v>
                </c:pt>
                <c:pt idx="128">
                  <c:v>4.2626953125</c:v>
                </c:pt>
                <c:pt idx="129">
                  <c:v>4.2861328125</c:v>
                </c:pt>
                <c:pt idx="130">
                  <c:v>4.3056640625</c:v>
                </c:pt>
                <c:pt idx="131">
                  <c:v>4.330078125</c:v>
                </c:pt>
                <c:pt idx="132">
                  <c:v>4.353515624999993</c:v>
                </c:pt>
                <c:pt idx="133">
                  <c:v>4.3740234375</c:v>
                </c:pt>
                <c:pt idx="134">
                  <c:v>4.397460937499991</c:v>
                </c:pt>
                <c:pt idx="135">
                  <c:v>4.4208984375</c:v>
                </c:pt>
                <c:pt idx="136">
                  <c:v>4.44140625</c:v>
                </c:pt>
                <c:pt idx="137">
                  <c:v>4.46484375</c:v>
                </c:pt>
                <c:pt idx="138">
                  <c:v>4.48828125</c:v>
                </c:pt>
                <c:pt idx="139">
                  <c:v>4.5087890625</c:v>
                </c:pt>
                <c:pt idx="140">
                  <c:v>4.5322265625</c:v>
                </c:pt>
                <c:pt idx="141">
                  <c:v>4.5556640625</c:v>
                </c:pt>
                <c:pt idx="142">
                  <c:v>4.576171875</c:v>
                </c:pt>
                <c:pt idx="143">
                  <c:v>4.599609375</c:v>
                </c:pt>
                <c:pt idx="144">
                  <c:v>4.623046874999991</c:v>
                </c:pt>
                <c:pt idx="145">
                  <c:v>4.643554687499991</c:v>
                </c:pt>
                <c:pt idx="146">
                  <c:v>4.6669921875</c:v>
                </c:pt>
                <c:pt idx="147">
                  <c:v>4.691406249999991</c:v>
                </c:pt>
                <c:pt idx="148">
                  <c:v>4.710937499999995</c:v>
                </c:pt>
                <c:pt idx="149">
                  <c:v>4.734375</c:v>
                </c:pt>
                <c:pt idx="150">
                  <c:v>4.7587890625</c:v>
                </c:pt>
                <c:pt idx="151">
                  <c:v>4.7783203125</c:v>
                </c:pt>
                <c:pt idx="152">
                  <c:v>4.8017578125</c:v>
                </c:pt>
                <c:pt idx="153">
                  <c:v>4.826171874999993</c:v>
                </c:pt>
                <c:pt idx="154">
                  <c:v>4.845703125</c:v>
                </c:pt>
                <c:pt idx="155">
                  <c:v>4.869140625</c:v>
                </c:pt>
                <c:pt idx="156">
                  <c:v>4.893554687499991</c:v>
                </c:pt>
                <c:pt idx="157">
                  <c:v>4.913085937499993</c:v>
                </c:pt>
                <c:pt idx="158">
                  <c:v>4.9365234375</c:v>
                </c:pt>
                <c:pt idx="159">
                  <c:v>4.960937499999996</c:v>
                </c:pt>
                <c:pt idx="160">
                  <c:v>4.98046875</c:v>
                </c:pt>
                <c:pt idx="161">
                  <c:v>5.003906249999993</c:v>
                </c:pt>
                <c:pt idx="162">
                  <c:v>5.0283203125</c:v>
                </c:pt>
                <c:pt idx="163">
                  <c:v>5.047851562499993</c:v>
                </c:pt>
                <c:pt idx="164">
                  <c:v>5.072265625</c:v>
                </c:pt>
                <c:pt idx="165">
                  <c:v>5.095703125</c:v>
                </c:pt>
                <c:pt idx="166">
                  <c:v>5.115234374999993</c:v>
                </c:pt>
                <c:pt idx="167">
                  <c:v>5.1396484375</c:v>
                </c:pt>
                <c:pt idx="168">
                  <c:v>5.163085937499987</c:v>
                </c:pt>
                <c:pt idx="169">
                  <c:v>5.1826171875</c:v>
                </c:pt>
                <c:pt idx="170">
                  <c:v>5.207031249999993</c:v>
                </c:pt>
                <c:pt idx="171">
                  <c:v>5.23046875</c:v>
                </c:pt>
                <c:pt idx="172">
                  <c:v>5.25</c:v>
                </c:pt>
                <c:pt idx="173">
                  <c:v>5.274414062499993</c:v>
                </c:pt>
                <c:pt idx="174">
                  <c:v>5.297851562499993</c:v>
                </c:pt>
                <c:pt idx="175">
                  <c:v>5.317382812499993</c:v>
                </c:pt>
                <c:pt idx="176">
                  <c:v>5.341796875</c:v>
                </c:pt>
                <c:pt idx="177">
                  <c:v>5.365234374999993</c:v>
                </c:pt>
                <c:pt idx="178">
                  <c:v>5.384765625</c:v>
                </c:pt>
                <c:pt idx="179">
                  <c:v>5.4091796875</c:v>
                </c:pt>
                <c:pt idx="180">
                  <c:v>5.4326171875</c:v>
                </c:pt>
                <c:pt idx="181">
                  <c:v>5.453125</c:v>
                </c:pt>
                <c:pt idx="182">
                  <c:v>5.4765625</c:v>
                </c:pt>
                <c:pt idx="183">
                  <c:v>5.5</c:v>
                </c:pt>
                <c:pt idx="184">
                  <c:v>5.520507812499993</c:v>
                </c:pt>
                <c:pt idx="185">
                  <c:v>5.5439453125</c:v>
                </c:pt>
                <c:pt idx="186">
                  <c:v>5.567382812499993</c:v>
                </c:pt>
                <c:pt idx="187">
                  <c:v>5.587890625</c:v>
                </c:pt>
                <c:pt idx="188">
                  <c:v>5.611328125</c:v>
                </c:pt>
                <c:pt idx="189">
                  <c:v>5.634765625</c:v>
                </c:pt>
                <c:pt idx="190">
                  <c:v>5.6552734375</c:v>
                </c:pt>
                <c:pt idx="191">
                  <c:v>5.678710937499991</c:v>
                </c:pt>
                <c:pt idx="192">
                  <c:v>5.7021484375</c:v>
                </c:pt>
                <c:pt idx="193">
                  <c:v>5.722656249999991</c:v>
                </c:pt>
                <c:pt idx="194">
                  <c:v>5.74609375</c:v>
                </c:pt>
                <c:pt idx="195">
                  <c:v>5.7705078125</c:v>
                </c:pt>
                <c:pt idx="196">
                  <c:v>5.7900390625</c:v>
                </c:pt>
                <c:pt idx="197">
                  <c:v>5.813476562499993</c:v>
                </c:pt>
                <c:pt idx="198">
                  <c:v>5.837890625</c:v>
                </c:pt>
                <c:pt idx="199">
                  <c:v>5.857421874999993</c:v>
                </c:pt>
                <c:pt idx="200">
                  <c:v>5.880859375</c:v>
                </c:pt>
                <c:pt idx="201">
                  <c:v>5.9052734375</c:v>
                </c:pt>
                <c:pt idx="202">
                  <c:v>5.924804687499993</c:v>
                </c:pt>
                <c:pt idx="203">
                  <c:v>5.9482421875</c:v>
                </c:pt>
                <c:pt idx="204">
                  <c:v>5.97265625</c:v>
                </c:pt>
                <c:pt idx="205">
                  <c:v>5.992187499999996</c:v>
                </c:pt>
                <c:pt idx="206">
                  <c:v>6.015625</c:v>
                </c:pt>
                <c:pt idx="207">
                  <c:v>6.0400390625</c:v>
                </c:pt>
                <c:pt idx="208">
                  <c:v>6.0595703125</c:v>
                </c:pt>
                <c:pt idx="209">
                  <c:v>6.0830078125</c:v>
                </c:pt>
                <c:pt idx="210">
                  <c:v>6.107421874999993</c:v>
                </c:pt>
                <c:pt idx="211">
                  <c:v>6.126953125</c:v>
                </c:pt>
                <c:pt idx="212">
                  <c:v>6.1513671875</c:v>
                </c:pt>
                <c:pt idx="213">
                  <c:v>6.174804687499993</c:v>
                </c:pt>
                <c:pt idx="214">
                  <c:v>6.194335937499987</c:v>
                </c:pt>
                <c:pt idx="215">
                  <c:v>6.21875</c:v>
                </c:pt>
                <c:pt idx="216">
                  <c:v>6.242187499999996</c:v>
                </c:pt>
                <c:pt idx="217">
                  <c:v>6.26171875</c:v>
                </c:pt>
                <c:pt idx="218">
                  <c:v>6.2861328125</c:v>
                </c:pt>
                <c:pt idx="219">
                  <c:v>6.3095703125</c:v>
                </c:pt>
                <c:pt idx="220">
                  <c:v>6.329101562499993</c:v>
                </c:pt>
                <c:pt idx="221">
                  <c:v>6.353515624999993</c:v>
                </c:pt>
                <c:pt idx="222">
                  <c:v>6.376953125</c:v>
                </c:pt>
                <c:pt idx="223">
                  <c:v>6.396484374999991</c:v>
                </c:pt>
                <c:pt idx="224">
                  <c:v>6.4208984375</c:v>
                </c:pt>
                <c:pt idx="225">
                  <c:v>6.444335937499993</c:v>
                </c:pt>
                <c:pt idx="226">
                  <c:v>6.4638671875</c:v>
                </c:pt>
                <c:pt idx="227">
                  <c:v>6.48828125</c:v>
                </c:pt>
                <c:pt idx="228">
                  <c:v>6.51171875</c:v>
                </c:pt>
                <c:pt idx="229">
                  <c:v>6.5322265625</c:v>
                </c:pt>
                <c:pt idx="230">
                  <c:v>6.5556640625</c:v>
                </c:pt>
                <c:pt idx="231">
                  <c:v>6.5791015625</c:v>
                </c:pt>
                <c:pt idx="232">
                  <c:v>6.599609375</c:v>
                </c:pt>
                <c:pt idx="233">
                  <c:v>6.623046874999991</c:v>
                </c:pt>
                <c:pt idx="234">
                  <c:v>6.646484374999991</c:v>
                </c:pt>
                <c:pt idx="235">
                  <c:v>6.6669921875</c:v>
                </c:pt>
                <c:pt idx="236">
                  <c:v>6.6904296875</c:v>
                </c:pt>
                <c:pt idx="237">
                  <c:v>6.7138671875</c:v>
                </c:pt>
                <c:pt idx="238">
                  <c:v>6.734375</c:v>
                </c:pt>
                <c:pt idx="239">
                  <c:v>6.757812499999995</c:v>
                </c:pt>
                <c:pt idx="240">
                  <c:v>6.78125</c:v>
                </c:pt>
                <c:pt idx="241">
                  <c:v>6.8017578125</c:v>
                </c:pt>
                <c:pt idx="242">
                  <c:v>6.825195312499993</c:v>
                </c:pt>
                <c:pt idx="243">
                  <c:v>6.849609375</c:v>
                </c:pt>
                <c:pt idx="244">
                  <c:v>6.869140625</c:v>
                </c:pt>
                <c:pt idx="245">
                  <c:v>6.892578125</c:v>
                </c:pt>
                <c:pt idx="246">
                  <c:v>6.9169921875</c:v>
                </c:pt>
                <c:pt idx="247">
                  <c:v>6.9365234375</c:v>
                </c:pt>
                <c:pt idx="248">
                  <c:v>6.9599609375</c:v>
                </c:pt>
                <c:pt idx="249">
                  <c:v>6.984375</c:v>
                </c:pt>
                <c:pt idx="250">
                  <c:v>7.003906249999993</c:v>
                </c:pt>
                <c:pt idx="251">
                  <c:v>7.02734375</c:v>
                </c:pt>
                <c:pt idx="252">
                  <c:v>7.0517578125</c:v>
                </c:pt>
                <c:pt idx="253">
                  <c:v>7.0712890625</c:v>
                </c:pt>
                <c:pt idx="254">
                  <c:v>7.094726562499993</c:v>
                </c:pt>
                <c:pt idx="255">
                  <c:v>7.119140625</c:v>
                </c:pt>
                <c:pt idx="256">
                  <c:v>7.138671875</c:v>
                </c:pt>
                <c:pt idx="257">
                  <c:v>7.162109374999993</c:v>
                </c:pt>
                <c:pt idx="258">
                  <c:v>7.1865234375</c:v>
                </c:pt>
                <c:pt idx="259">
                  <c:v>7.2060546875</c:v>
                </c:pt>
                <c:pt idx="260">
                  <c:v>7.23046875</c:v>
                </c:pt>
                <c:pt idx="261">
                  <c:v>7.253906249999993</c:v>
                </c:pt>
                <c:pt idx="262">
                  <c:v>7.2734375</c:v>
                </c:pt>
                <c:pt idx="263">
                  <c:v>7.297851562499993</c:v>
                </c:pt>
                <c:pt idx="264">
                  <c:v>7.3212890625</c:v>
                </c:pt>
                <c:pt idx="265">
                  <c:v>7.3408203125</c:v>
                </c:pt>
                <c:pt idx="266">
                  <c:v>7.365234374999993</c:v>
                </c:pt>
                <c:pt idx="267">
                  <c:v>7.388671875</c:v>
                </c:pt>
                <c:pt idx="268">
                  <c:v>7.408203125</c:v>
                </c:pt>
                <c:pt idx="269">
                  <c:v>7.4326171875</c:v>
                </c:pt>
                <c:pt idx="270">
                  <c:v>7.4560546875</c:v>
                </c:pt>
                <c:pt idx="271">
                  <c:v>7.475585937499993</c:v>
                </c:pt>
                <c:pt idx="272">
                  <c:v>7.5</c:v>
                </c:pt>
                <c:pt idx="273">
                  <c:v>7.523437499999996</c:v>
                </c:pt>
                <c:pt idx="274">
                  <c:v>7.54296875</c:v>
                </c:pt>
                <c:pt idx="275">
                  <c:v>7.567382812499993</c:v>
                </c:pt>
                <c:pt idx="276">
                  <c:v>7.5908203125</c:v>
                </c:pt>
                <c:pt idx="277">
                  <c:v>7.611328125</c:v>
                </c:pt>
                <c:pt idx="278">
                  <c:v>7.634765625</c:v>
                </c:pt>
                <c:pt idx="279">
                  <c:v>7.658203125</c:v>
                </c:pt>
                <c:pt idx="280">
                  <c:v>7.678710937499991</c:v>
                </c:pt>
                <c:pt idx="281">
                  <c:v>7.7021484375</c:v>
                </c:pt>
                <c:pt idx="282">
                  <c:v>7.725585937499985</c:v>
                </c:pt>
                <c:pt idx="283">
                  <c:v>7.74609375</c:v>
                </c:pt>
                <c:pt idx="284">
                  <c:v>7.769531249999991</c:v>
                </c:pt>
                <c:pt idx="285">
                  <c:v>7.79296875</c:v>
                </c:pt>
                <c:pt idx="286">
                  <c:v>7.813476562499993</c:v>
                </c:pt>
                <c:pt idx="287">
                  <c:v>7.836914062499993</c:v>
                </c:pt>
                <c:pt idx="288">
                  <c:v>7.860351562499993</c:v>
                </c:pt>
                <c:pt idx="289">
                  <c:v>7.880859375</c:v>
                </c:pt>
                <c:pt idx="290">
                  <c:v>7.904296875</c:v>
                </c:pt>
                <c:pt idx="291">
                  <c:v>7.928710937499993</c:v>
                </c:pt>
                <c:pt idx="292">
                  <c:v>7.9482421875</c:v>
                </c:pt>
                <c:pt idx="293">
                  <c:v>7.9716796875</c:v>
                </c:pt>
                <c:pt idx="294">
                  <c:v>7.99609375</c:v>
                </c:pt>
                <c:pt idx="295">
                  <c:v>8.015625</c:v>
                </c:pt>
                <c:pt idx="296">
                  <c:v>8.0390625</c:v>
                </c:pt>
                <c:pt idx="297">
                  <c:v>8.0634765625</c:v>
                </c:pt>
                <c:pt idx="298">
                  <c:v>8.0830078125</c:v>
                </c:pt>
                <c:pt idx="299">
                  <c:v>8.1064453125</c:v>
                </c:pt>
                <c:pt idx="300">
                  <c:v>8.130859375</c:v>
                </c:pt>
                <c:pt idx="301">
                  <c:v>8.150390625</c:v>
                </c:pt>
                <c:pt idx="302">
                  <c:v>8.173828124999998</c:v>
                </c:pt>
                <c:pt idx="303">
                  <c:v>8.198242187499998</c:v>
                </c:pt>
                <c:pt idx="304">
                  <c:v>8.217773437499998</c:v>
                </c:pt>
                <c:pt idx="305">
                  <c:v>8.241210937499998</c:v>
                </c:pt>
                <c:pt idx="306">
                  <c:v>8.265625</c:v>
                </c:pt>
                <c:pt idx="307">
                  <c:v>8.28515625</c:v>
                </c:pt>
                <c:pt idx="308">
                  <c:v>8.3095703125</c:v>
                </c:pt>
                <c:pt idx="309">
                  <c:v>8.3330078125</c:v>
                </c:pt>
                <c:pt idx="310">
                  <c:v>8.3525390625</c:v>
                </c:pt>
                <c:pt idx="311">
                  <c:v>8.376953125</c:v>
                </c:pt>
                <c:pt idx="312">
                  <c:v>8.400390625</c:v>
                </c:pt>
                <c:pt idx="313">
                  <c:v>8.419921875</c:v>
                </c:pt>
                <c:pt idx="314">
                  <c:v>8.4443359375</c:v>
                </c:pt>
                <c:pt idx="315">
                  <c:v>8.4677734375</c:v>
                </c:pt>
                <c:pt idx="316">
                  <c:v>8.4873046875</c:v>
                </c:pt>
                <c:pt idx="317">
                  <c:v>8.511718749999998</c:v>
                </c:pt>
                <c:pt idx="318">
                  <c:v>8.53515625</c:v>
                </c:pt>
                <c:pt idx="319">
                  <c:v>8.5546875</c:v>
                </c:pt>
                <c:pt idx="320">
                  <c:v>8.5791015625</c:v>
                </c:pt>
                <c:pt idx="321">
                  <c:v>8.6025390625</c:v>
                </c:pt>
                <c:pt idx="322">
                  <c:v>8.6220703125</c:v>
                </c:pt>
                <c:pt idx="323">
                  <c:v>8.646484375</c:v>
                </c:pt>
                <c:pt idx="324">
                  <c:v>8.669921875</c:v>
                </c:pt>
                <c:pt idx="325">
                  <c:v>8.6904296875</c:v>
                </c:pt>
                <c:pt idx="326">
                  <c:v>8.713867187499998</c:v>
                </c:pt>
                <c:pt idx="327">
                  <c:v>8.737304687499998</c:v>
                </c:pt>
                <c:pt idx="328">
                  <c:v>8.7578125</c:v>
                </c:pt>
                <c:pt idx="329">
                  <c:v>8.78125</c:v>
                </c:pt>
                <c:pt idx="330">
                  <c:v>8.8046875</c:v>
                </c:pt>
                <c:pt idx="331">
                  <c:v>8.8251953125</c:v>
                </c:pt>
                <c:pt idx="332">
                  <c:v>8.8486328125</c:v>
                </c:pt>
                <c:pt idx="333">
                  <c:v>8.8720703125</c:v>
                </c:pt>
                <c:pt idx="334">
                  <c:v>8.892578125</c:v>
                </c:pt>
                <c:pt idx="335">
                  <c:v>8.916015625</c:v>
                </c:pt>
                <c:pt idx="336">
                  <c:v>8.939453125</c:v>
                </c:pt>
                <c:pt idx="337">
                  <c:v>8.9599609375</c:v>
                </c:pt>
                <c:pt idx="338">
                  <c:v>8.9833984375</c:v>
                </c:pt>
                <c:pt idx="339">
                  <c:v>9.0078125</c:v>
                </c:pt>
                <c:pt idx="340">
                  <c:v>9.027343749999998</c:v>
                </c:pt>
                <c:pt idx="341">
                  <c:v>9.05078125</c:v>
                </c:pt>
                <c:pt idx="342">
                  <c:v>9.0751953125</c:v>
                </c:pt>
                <c:pt idx="343">
                  <c:v>9.0947265625</c:v>
                </c:pt>
                <c:pt idx="344">
                  <c:v>9.118164062499998</c:v>
                </c:pt>
                <c:pt idx="345">
                  <c:v>9.142578124999998</c:v>
                </c:pt>
                <c:pt idx="346">
                  <c:v>9.162109375</c:v>
                </c:pt>
                <c:pt idx="347">
                  <c:v>9.185546875</c:v>
                </c:pt>
                <c:pt idx="348">
                  <c:v>9.2099609375</c:v>
                </c:pt>
                <c:pt idx="349">
                  <c:v>9.2294921875</c:v>
                </c:pt>
                <c:pt idx="350">
                  <c:v>9.2529296875</c:v>
                </c:pt>
                <c:pt idx="351">
                  <c:v>9.277343749999998</c:v>
                </c:pt>
                <c:pt idx="352">
                  <c:v>9.296875</c:v>
                </c:pt>
                <c:pt idx="353">
                  <c:v>9.3203125</c:v>
                </c:pt>
                <c:pt idx="354">
                  <c:v>9.3447265625</c:v>
                </c:pt>
                <c:pt idx="355">
                  <c:v>9.3642578125</c:v>
                </c:pt>
                <c:pt idx="356">
                  <c:v>9.388671875</c:v>
                </c:pt>
                <c:pt idx="357">
                  <c:v>9.412109375</c:v>
                </c:pt>
                <c:pt idx="358">
                  <c:v>9.431640625</c:v>
                </c:pt>
                <c:pt idx="359">
                  <c:v>9.4560546875</c:v>
                </c:pt>
                <c:pt idx="360">
                  <c:v>9.4794921875</c:v>
                </c:pt>
                <c:pt idx="361">
                  <c:v>9.4990234375</c:v>
                </c:pt>
                <c:pt idx="362">
                  <c:v>9.5234375</c:v>
                </c:pt>
                <c:pt idx="363">
                  <c:v>9.546875</c:v>
                </c:pt>
                <c:pt idx="364">
                  <c:v>9.56640625</c:v>
                </c:pt>
                <c:pt idx="365">
                  <c:v>9.5908203125</c:v>
                </c:pt>
                <c:pt idx="366">
                  <c:v>9.6142578125</c:v>
                </c:pt>
                <c:pt idx="367">
                  <c:v>9.6337890625</c:v>
                </c:pt>
                <c:pt idx="368">
                  <c:v>9.658203124999998</c:v>
                </c:pt>
                <c:pt idx="369">
                  <c:v>9.681640625</c:v>
                </c:pt>
                <c:pt idx="370">
                  <c:v>9.701171874999998</c:v>
                </c:pt>
                <c:pt idx="371">
                  <c:v>9.7255859375</c:v>
                </c:pt>
                <c:pt idx="372">
                  <c:v>9.749023437499998</c:v>
                </c:pt>
                <c:pt idx="373">
                  <c:v>9.76953125</c:v>
                </c:pt>
                <c:pt idx="374">
                  <c:v>9.792968749999998</c:v>
                </c:pt>
                <c:pt idx="375">
                  <c:v>9.81640625</c:v>
                </c:pt>
                <c:pt idx="376">
                  <c:v>9.8369140625</c:v>
                </c:pt>
                <c:pt idx="377">
                  <c:v>9.8603515625</c:v>
                </c:pt>
                <c:pt idx="378">
                  <c:v>9.8837890625</c:v>
                </c:pt>
                <c:pt idx="379">
                  <c:v>9.904296875</c:v>
                </c:pt>
                <c:pt idx="380">
                  <c:v>9.927734375</c:v>
                </c:pt>
                <c:pt idx="381">
                  <c:v>9.951171875</c:v>
                </c:pt>
                <c:pt idx="382">
                  <c:v>9.9716796875</c:v>
                </c:pt>
                <c:pt idx="383">
                  <c:v>9.9951171875</c:v>
                </c:pt>
                <c:pt idx="384">
                  <c:v>10.0185546875</c:v>
                </c:pt>
                <c:pt idx="385">
                  <c:v>10.0390625</c:v>
                </c:pt>
                <c:pt idx="386">
                  <c:v>10.0625</c:v>
                </c:pt>
                <c:pt idx="387">
                  <c:v>10.0869140625</c:v>
                </c:pt>
                <c:pt idx="388">
                  <c:v>10.1064453125</c:v>
                </c:pt>
                <c:pt idx="389">
                  <c:v>10.1298828125</c:v>
                </c:pt>
                <c:pt idx="390">
                  <c:v>10.154296875</c:v>
                </c:pt>
                <c:pt idx="391">
                  <c:v>10.173828125</c:v>
                </c:pt>
                <c:pt idx="392">
                  <c:v>10.197265625</c:v>
                </c:pt>
                <c:pt idx="393">
                  <c:v>10.2216796875</c:v>
                </c:pt>
                <c:pt idx="394">
                  <c:v>10.2412109375</c:v>
                </c:pt>
                <c:pt idx="395">
                  <c:v>10.2646484375</c:v>
                </c:pt>
                <c:pt idx="396">
                  <c:v>10.2890625</c:v>
                </c:pt>
                <c:pt idx="397">
                  <c:v>10.30859375</c:v>
                </c:pt>
                <c:pt idx="398">
                  <c:v>10.33203125</c:v>
                </c:pt>
                <c:pt idx="399">
                  <c:v>10.3564453125</c:v>
                </c:pt>
                <c:pt idx="400">
                  <c:v>10.3759765625</c:v>
                </c:pt>
                <c:pt idx="401">
                  <c:v>10.3994140625</c:v>
                </c:pt>
                <c:pt idx="402">
                  <c:v>10.423828125</c:v>
                </c:pt>
                <c:pt idx="403">
                  <c:v>10.443359375</c:v>
                </c:pt>
                <c:pt idx="404">
                  <c:v>10.4677734375</c:v>
                </c:pt>
                <c:pt idx="405">
                  <c:v>10.4912109375</c:v>
                </c:pt>
                <c:pt idx="406">
                  <c:v>10.5107421875</c:v>
                </c:pt>
                <c:pt idx="407">
                  <c:v>10.53515625</c:v>
                </c:pt>
                <c:pt idx="408">
                  <c:v>10.55859375</c:v>
                </c:pt>
                <c:pt idx="409">
                  <c:v>10.578125</c:v>
                </c:pt>
                <c:pt idx="410">
                  <c:v>10.6025390625</c:v>
                </c:pt>
                <c:pt idx="411">
                  <c:v>10.6259765625</c:v>
                </c:pt>
                <c:pt idx="412">
                  <c:v>10.6455078125</c:v>
                </c:pt>
                <c:pt idx="413">
                  <c:v>10.669921875</c:v>
                </c:pt>
                <c:pt idx="414">
                  <c:v>10.693359375</c:v>
                </c:pt>
                <c:pt idx="415">
                  <c:v>10.712890625</c:v>
                </c:pt>
                <c:pt idx="416">
                  <c:v>10.7373046875</c:v>
                </c:pt>
                <c:pt idx="417">
                  <c:v>10.7607421875</c:v>
                </c:pt>
                <c:pt idx="418">
                  <c:v>10.7802734375</c:v>
                </c:pt>
                <c:pt idx="419">
                  <c:v>10.8046875</c:v>
                </c:pt>
                <c:pt idx="420">
                  <c:v>10.828125</c:v>
                </c:pt>
                <c:pt idx="421">
                  <c:v>10.8486328125</c:v>
                </c:pt>
                <c:pt idx="422">
                  <c:v>10.8720703125</c:v>
                </c:pt>
                <c:pt idx="423">
                  <c:v>10.8955078125</c:v>
                </c:pt>
                <c:pt idx="424">
                  <c:v>10.916015625</c:v>
                </c:pt>
                <c:pt idx="425">
                  <c:v>10.939453125</c:v>
                </c:pt>
                <c:pt idx="426">
                  <c:v>10.962890625</c:v>
                </c:pt>
                <c:pt idx="427">
                  <c:v>10.9833984375</c:v>
                </c:pt>
                <c:pt idx="428">
                  <c:v>11.0068359375</c:v>
                </c:pt>
                <c:pt idx="429">
                  <c:v>11.0302734375</c:v>
                </c:pt>
                <c:pt idx="430">
                  <c:v>11.05078125</c:v>
                </c:pt>
                <c:pt idx="431">
                  <c:v>11.07421875</c:v>
                </c:pt>
                <c:pt idx="432">
                  <c:v>11.09765625</c:v>
                </c:pt>
                <c:pt idx="433">
                  <c:v>11.1181640625</c:v>
                </c:pt>
                <c:pt idx="434">
                  <c:v>11.1416015625</c:v>
                </c:pt>
                <c:pt idx="435">
                  <c:v>11.166015625</c:v>
                </c:pt>
                <c:pt idx="436">
                  <c:v>11.185546875</c:v>
                </c:pt>
                <c:pt idx="437">
                  <c:v>11.208984375</c:v>
                </c:pt>
                <c:pt idx="438">
                  <c:v>11.2333984375</c:v>
                </c:pt>
                <c:pt idx="439">
                  <c:v>11.2529296875</c:v>
                </c:pt>
                <c:pt idx="440">
                  <c:v>11.2763671875</c:v>
                </c:pt>
                <c:pt idx="441">
                  <c:v>11.30078125</c:v>
                </c:pt>
                <c:pt idx="442">
                  <c:v>11.3203125</c:v>
                </c:pt>
                <c:pt idx="443">
                  <c:v>11.34375</c:v>
                </c:pt>
                <c:pt idx="444">
                  <c:v>11.3681640625</c:v>
                </c:pt>
                <c:pt idx="445">
                  <c:v>11.3876953125</c:v>
                </c:pt>
                <c:pt idx="446">
                  <c:v>11.4111328125</c:v>
                </c:pt>
                <c:pt idx="447">
                  <c:v>11.435546875</c:v>
                </c:pt>
                <c:pt idx="448">
                  <c:v>11.455078125</c:v>
                </c:pt>
                <c:pt idx="449">
                  <c:v>11.478515625</c:v>
                </c:pt>
                <c:pt idx="450">
                  <c:v>11.5029296875</c:v>
                </c:pt>
                <c:pt idx="451">
                  <c:v>11.5224609375</c:v>
                </c:pt>
                <c:pt idx="452">
                  <c:v>11.546875</c:v>
                </c:pt>
                <c:pt idx="453">
                  <c:v>11.5703125</c:v>
                </c:pt>
                <c:pt idx="454">
                  <c:v>11.58984375</c:v>
                </c:pt>
                <c:pt idx="455">
                  <c:v>11.6142578125</c:v>
                </c:pt>
                <c:pt idx="456">
                  <c:v>11.6376953125</c:v>
                </c:pt>
                <c:pt idx="457">
                  <c:v>11.6572265625</c:v>
                </c:pt>
                <c:pt idx="458">
                  <c:v>11.681640625</c:v>
                </c:pt>
                <c:pt idx="459">
                  <c:v>11.705078125</c:v>
                </c:pt>
                <c:pt idx="460">
                  <c:v>11.724609375</c:v>
                </c:pt>
                <c:pt idx="461">
                  <c:v>11.7490234375</c:v>
                </c:pt>
                <c:pt idx="462">
                  <c:v>11.7724609375</c:v>
                </c:pt>
                <c:pt idx="463">
                  <c:v>11.7919921875</c:v>
                </c:pt>
                <c:pt idx="464">
                  <c:v>11.81640625</c:v>
                </c:pt>
                <c:pt idx="465">
                  <c:v>11.83984375</c:v>
                </c:pt>
                <c:pt idx="466">
                  <c:v>11.859375</c:v>
                </c:pt>
                <c:pt idx="467">
                  <c:v>11.8837890625</c:v>
                </c:pt>
                <c:pt idx="468">
                  <c:v>11.9072265625</c:v>
                </c:pt>
                <c:pt idx="469">
                  <c:v>11.927734375</c:v>
                </c:pt>
                <c:pt idx="470">
                  <c:v>11.951171875</c:v>
                </c:pt>
                <c:pt idx="471">
                  <c:v>11.974609375</c:v>
                </c:pt>
                <c:pt idx="472">
                  <c:v>11.9951171875</c:v>
                </c:pt>
                <c:pt idx="473">
                  <c:v>12.0185546875</c:v>
                </c:pt>
                <c:pt idx="474">
                  <c:v>12.0419921875</c:v>
                </c:pt>
                <c:pt idx="475">
                  <c:v>12.0625</c:v>
                </c:pt>
                <c:pt idx="476">
                  <c:v>12.0859375</c:v>
                </c:pt>
                <c:pt idx="477">
                  <c:v>12.109375</c:v>
                </c:pt>
                <c:pt idx="478">
                  <c:v>12.1298828125</c:v>
                </c:pt>
                <c:pt idx="479">
                  <c:v>12.1533203125</c:v>
                </c:pt>
                <c:pt idx="480">
                  <c:v>12.1767578125</c:v>
                </c:pt>
                <c:pt idx="481">
                  <c:v>12.197265625</c:v>
                </c:pt>
                <c:pt idx="482">
                  <c:v>12.220703125</c:v>
                </c:pt>
                <c:pt idx="483">
                  <c:v>12.2451171875</c:v>
                </c:pt>
                <c:pt idx="484">
                  <c:v>12.2646484375</c:v>
                </c:pt>
                <c:pt idx="485">
                  <c:v>12.2880859375</c:v>
                </c:pt>
                <c:pt idx="486">
                  <c:v>12.3125</c:v>
                </c:pt>
                <c:pt idx="487">
                  <c:v>12.33203125</c:v>
                </c:pt>
                <c:pt idx="488">
                  <c:v>12.35546875</c:v>
                </c:pt>
                <c:pt idx="489">
                  <c:v>12.3798828125</c:v>
                </c:pt>
                <c:pt idx="490">
                  <c:v>12.3994140625</c:v>
                </c:pt>
                <c:pt idx="491">
                  <c:v>12.4228515625</c:v>
                </c:pt>
                <c:pt idx="492">
                  <c:v>12.447265625</c:v>
                </c:pt>
                <c:pt idx="493">
                  <c:v>12.466796875</c:v>
                </c:pt>
                <c:pt idx="494">
                  <c:v>12.490234375</c:v>
                </c:pt>
                <c:pt idx="495">
                  <c:v>12.5146484375</c:v>
                </c:pt>
                <c:pt idx="496">
                  <c:v>12.5341796875</c:v>
                </c:pt>
                <c:pt idx="497">
                  <c:v>12.5576171875</c:v>
                </c:pt>
                <c:pt idx="498">
                  <c:v>12.58203125</c:v>
                </c:pt>
                <c:pt idx="499">
                  <c:v>12.6015625</c:v>
                </c:pt>
                <c:pt idx="500">
                  <c:v>12.6259765625</c:v>
                </c:pt>
                <c:pt idx="501">
                  <c:v>12.6494140625</c:v>
                </c:pt>
                <c:pt idx="502">
                  <c:v>12.6689453125</c:v>
                </c:pt>
                <c:pt idx="503">
                  <c:v>12.693359375</c:v>
                </c:pt>
                <c:pt idx="504">
                  <c:v>12.716796875</c:v>
                </c:pt>
                <c:pt idx="505">
                  <c:v>12.736328125</c:v>
                </c:pt>
                <c:pt idx="506">
                  <c:v>12.7607421875</c:v>
                </c:pt>
                <c:pt idx="507">
                  <c:v>12.7841796875</c:v>
                </c:pt>
                <c:pt idx="508">
                  <c:v>12.8037109375</c:v>
                </c:pt>
                <c:pt idx="509">
                  <c:v>12.828125</c:v>
                </c:pt>
                <c:pt idx="510">
                  <c:v>12.8515625</c:v>
                </c:pt>
                <c:pt idx="511">
                  <c:v>12.87109375</c:v>
                </c:pt>
                <c:pt idx="512">
                  <c:v>12.8955078125</c:v>
                </c:pt>
                <c:pt idx="513">
                  <c:v>12.9189453125</c:v>
                </c:pt>
                <c:pt idx="514">
                  <c:v>12.9384765625</c:v>
                </c:pt>
                <c:pt idx="515">
                  <c:v>12.962890625</c:v>
                </c:pt>
                <c:pt idx="516">
                  <c:v>12.986328125</c:v>
                </c:pt>
                <c:pt idx="517">
                  <c:v>13.0068359375</c:v>
                </c:pt>
                <c:pt idx="518">
                  <c:v>13.0302734375</c:v>
                </c:pt>
                <c:pt idx="519">
                  <c:v>13.0537109375</c:v>
                </c:pt>
                <c:pt idx="520">
                  <c:v>13.07421875</c:v>
                </c:pt>
                <c:pt idx="521">
                  <c:v>13.09765625</c:v>
                </c:pt>
                <c:pt idx="522">
                  <c:v>13.12109375</c:v>
                </c:pt>
                <c:pt idx="523">
                  <c:v>13.1416015625</c:v>
                </c:pt>
                <c:pt idx="524">
                  <c:v>13.1650390625</c:v>
                </c:pt>
                <c:pt idx="525">
                  <c:v>13.1884765625</c:v>
                </c:pt>
                <c:pt idx="526">
                  <c:v>13.208984375</c:v>
                </c:pt>
                <c:pt idx="527">
                  <c:v>13.232421875</c:v>
                </c:pt>
                <c:pt idx="528">
                  <c:v>13.255859375</c:v>
                </c:pt>
                <c:pt idx="529">
                  <c:v>13.2763671875</c:v>
                </c:pt>
                <c:pt idx="530">
                  <c:v>13.2998046875</c:v>
                </c:pt>
                <c:pt idx="531">
                  <c:v>13.32421875</c:v>
                </c:pt>
                <c:pt idx="532">
                  <c:v>13.34375</c:v>
                </c:pt>
                <c:pt idx="533">
                  <c:v>13.3671875</c:v>
                </c:pt>
                <c:pt idx="534">
                  <c:v>13.3916015625</c:v>
                </c:pt>
                <c:pt idx="535">
                  <c:v>13.4111328125</c:v>
                </c:pt>
                <c:pt idx="536">
                  <c:v>13.4345703125</c:v>
                </c:pt>
                <c:pt idx="537">
                  <c:v>13.458984375</c:v>
                </c:pt>
                <c:pt idx="538">
                  <c:v>13.478515625</c:v>
                </c:pt>
                <c:pt idx="539">
                  <c:v>13.501953125</c:v>
                </c:pt>
                <c:pt idx="540">
                  <c:v>13.5263671875</c:v>
                </c:pt>
                <c:pt idx="541">
                  <c:v>13.5458984375</c:v>
                </c:pt>
                <c:pt idx="542">
                  <c:v>13.5693359375</c:v>
                </c:pt>
                <c:pt idx="543">
                  <c:v>13.59375</c:v>
                </c:pt>
                <c:pt idx="544">
                  <c:v>13.61328125</c:v>
                </c:pt>
                <c:pt idx="545">
                  <c:v>13.63671875</c:v>
                </c:pt>
                <c:pt idx="546">
                  <c:v>13.6611328125</c:v>
                </c:pt>
                <c:pt idx="547">
                  <c:v>13.6806640625</c:v>
                </c:pt>
                <c:pt idx="548">
                  <c:v>13.705078125</c:v>
                </c:pt>
                <c:pt idx="549">
                  <c:v>13.728515625</c:v>
                </c:pt>
                <c:pt idx="550">
                  <c:v>13.748046875</c:v>
                </c:pt>
                <c:pt idx="551">
                  <c:v>13.7724609375</c:v>
                </c:pt>
                <c:pt idx="552">
                  <c:v>13.7958984375</c:v>
                </c:pt>
                <c:pt idx="553">
                  <c:v>13.8154296875</c:v>
                </c:pt>
                <c:pt idx="554">
                  <c:v>13.83984375</c:v>
                </c:pt>
                <c:pt idx="555">
                  <c:v>13.86328125</c:v>
                </c:pt>
                <c:pt idx="556">
                  <c:v>13.8828125</c:v>
                </c:pt>
                <c:pt idx="557">
                  <c:v>13.9072265625</c:v>
                </c:pt>
                <c:pt idx="558">
                  <c:v>13.9306640625</c:v>
                </c:pt>
                <c:pt idx="559">
                  <c:v>13.9501953125</c:v>
                </c:pt>
                <c:pt idx="560">
                  <c:v>13.974609375</c:v>
                </c:pt>
                <c:pt idx="561">
                  <c:v>13.998046875</c:v>
                </c:pt>
                <c:pt idx="562">
                  <c:v>14.017578125</c:v>
                </c:pt>
                <c:pt idx="563">
                  <c:v>14.0419921875</c:v>
                </c:pt>
                <c:pt idx="564">
                  <c:v>14.0654296875</c:v>
                </c:pt>
                <c:pt idx="565">
                  <c:v>14.0859375</c:v>
                </c:pt>
                <c:pt idx="566">
                  <c:v>14.109375</c:v>
                </c:pt>
                <c:pt idx="567">
                  <c:v>14.1328125</c:v>
                </c:pt>
                <c:pt idx="568">
                  <c:v>14.1533203125</c:v>
                </c:pt>
                <c:pt idx="569">
                  <c:v>14.1767578125</c:v>
                </c:pt>
                <c:pt idx="570">
                  <c:v>14.2001953125</c:v>
                </c:pt>
                <c:pt idx="571">
                  <c:v>14.220703125</c:v>
                </c:pt>
                <c:pt idx="572">
                  <c:v>14.244140625</c:v>
                </c:pt>
                <c:pt idx="573">
                  <c:v>14.267578125</c:v>
                </c:pt>
                <c:pt idx="574">
                  <c:v>14.2880859375</c:v>
                </c:pt>
                <c:pt idx="575">
                  <c:v>14.3115234375</c:v>
                </c:pt>
                <c:pt idx="576">
                  <c:v>14.3349609375</c:v>
                </c:pt>
                <c:pt idx="577">
                  <c:v>14.35546875</c:v>
                </c:pt>
                <c:pt idx="578">
                  <c:v>14.37890625</c:v>
                </c:pt>
                <c:pt idx="579">
                  <c:v>14.4033203125</c:v>
                </c:pt>
                <c:pt idx="580">
                  <c:v>14.4228515625</c:v>
                </c:pt>
                <c:pt idx="581">
                  <c:v>14.4462890625</c:v>
                </c:pt>
                <c:pt idx="582">
                  <c:v>14.470703125</c:v>
                </c:pt>
                <c:pt idx="583">
                  <c:v>14.490234375</c:v>
                </c:pt>
                <c:pt idx="584">
                  <c:v>14.513671875</c:v>
                </c:pt>
                <c:pt idx="585">
                  <c:v>14.5380859375</c:v>
                </c:pt>
                <c:pt idx="586">
                  <c:v>14.5576171875</c:v>
                </c:pt>
                <c:pt idx="587">
                  <c:v>14.5810546875</c:v>
                </c:pt>
                <c:pt idx="588">
                  <c:v>14.60546875</c:v>
                </c:pt>
                <c:pt idx="589">
                  <c:v>14.625</c:v>
                </c:pt>
                <c:pt idx="590">
                  <c:v>14.6484375</c:v>
                </c:pt>
                <c:pt idx="591">
                  <c:v>14.6728515625</c:v>
                </c:pt>
                <c:pt idx="592">
                  <c:v>14.6923828125</c:v>
                </c:pt>
                <c:pt idx="593">
                  <c:v>14.7158203125</c:v>
                </c:pt>
                <c:pt idx="594">
                  <c:v>14.740234375</c:v>
                </c:pt>
                <c:pt idx="595">
                  <c:v>14.759765625</c:v>
                </c:pt>
                <c:pt idx="596">
                  <c:v>14.7841796875</c:v>
                </c:pt>
                <c:pt idx="597">
                  <c:v>14.8076171875</c:v>
                </c:pt>
                <c:pt idx="598">
                  <c:v>14.8271484375</c:v>
                </c:pt>
                <c:pt idx="599">
                  <c:v>14.8515625</c:v>
                </c:pt>
                <c:pt idx="600">
                  <c:v>14.875</c:v>
                </c:pt>
                <c:pt idx="601">
                  <c:v>14.89453125</c:v>
                </c:pt>
                <c:pt idx="602">
                  <c:v>14.9189453125</c:v>
                </c:pt>
                <c:pt idx="603">
                  <c:v>14.9423828125</c:v>
                </c:pt>
                <c:pt idx="604">
                  <c:v>14.9619140625</c:v>
                </c:pt>
                <c:pt idx="605">
                  <c:v>14.986328125</c:v>
                </c:pt>
                <c:pt idx="606">
                  <c:v>15.009765625</c:v>
                </c:pt>
                <c:pt idx="607">
                  <c:v>15.029296875</c:v>
                </c:pt>
                <c:pt idx="608">
                  <c:v>15.0537109375</c:v>
                </c:pt>
                <c:pt idx="609">
                  <c:v>15.0771484375</c:v>
                </c:pt>
                <c:pt idx="610">
                  <c:v>15.0966796875</c:v>
                </c:pt>
                <c:pt idx="611">
                  <c:v>15.12109375</c:v>
                </c:pt>
                <c:pt idx="612">
                  <c:v>15.14453125</c:v>
                </c:pt>
                <c:pt idx="613">
                  <c:v>15.1650390625</c:v>
                </c:pt>
                <c:pt idx="614">
                  <c:v>15.1884765625</c:v>
                </c:pt>
                <c:pt idx="615">
                  <c:v>15.2119140625</c:v>
                </c:pt>
                <c:pt idx="616">
                  <c:v>15.232421875</c:v>
                </c:pt>
                <c:pt idx="617">
                  <c:v>15.255859375</c:v>
                </c:pt>
                <c:pt idx="618">
                  <c:v>15.279296875</c:v>
                </c:pt>
                <c:pt idx="619">
                  <c:v>15.2998046875</c:v>
                </c:pt>
                <c:pt idx="620">
                  <c:v>15.3232421875</c:v>
                </c:pt>
                <c:pt idx="621">
                  <c:v>15.3466796875</c:v>
                </c:pt>
                <c:pt idx="622">
                  <c:v>15.3671875</c:v>
                </c:pt>
                <c:pt idx="623">
                  <c:v>15.390625</c:v>
                </c:pt>
                <c:pt idx="624">
                  <c:v>15.4140625</c:v>
                </c:pt>
                <c:pt idx="625">
                  <c:v>15.4345703125</c:v>
                </c:pt>
                <c:pt idx="626">
                  <c:v>15.4580078125</c:v>
                </c:pt>
                <c:pt idx="627">
                  <c:v>15.482421875</c:v>
                </c:pt>
                <c:pt idx="628">
                  <c:v>15.501953125</c:v>
                </c:pt>
                <c:pt idx="629">
                  <c:v>15.525390625</c:v>
                </c:pt>
                <c:pt idx="630">
                  <c:v>15.5498046875</c:v>
                </c:pt>
                <c:pt idx="631">
                  <c:v>15.5693359375</c:v>
                </c:pt>
                <c:pt idx="632">
                  <c:v>15.5927734375</c:v>
                </c:pt>
                <c:pt idx="633">
                  <c:v>15.6171875</c:v>
                </c:pt>
                <c:pt idx="634">
                  <c:v>15.63671875</c:v>
                </c:pt>
                <c:pt idx="635">
                  <c:v>15.66015625</c:v>
                </c:pt>
                <c:pt idx="636">
                  <c:v>15.6845703125</c:v>
                </c:pt>
                <c:pt idx="637">
                  <c:v>15.7041015625</c:v>
                </c:pt>
                <c:pt idx="638">
                  <c:v>15.7275390625</c:v>
                </c:pt>
                <c:pt idx="639">
                  <c:v>15.751953125</c:v>
                </c:pt>
                <c:pt idx="640">
                  <c:v>15.771484375</c:v>
                </c:pt>
                <c:pt idx="641">
                  <c:v>15.794921875</c:v>
                </c:pt>
                <c:pt idx="642">
                  <c:v>15.8193359375</c:v>
                </c:pt>
                <c:pt idx="643">
                  <c:v>15.8388671875</c:v>
                </c:pt>
                <c:pt idx="644">
                  <c:v>15.86328125</c:v>
                </c:pt>
                <c:pt idx="645">
                  <c:v>15.88671875</c:v>
                </c:pt>
                <c:pt idx="646">
                  <c:v>15.90625</c:v>
                </c:pt>
                <c:pt idx="647">
                  <c:v>15.9306640625</c:v>
                </c:pt>
                <c:pt idx="648">
                  <c:v>15.9541015625</c:v>
                </c:pt>
                <c:pt idx="649">
                  <c:v>15.9736328125</c:v>
                </c:pt>
                <c:pt idx="650">
                  <c:v>15.998046875</c:v>
                </c:pt>
                <c:pt idx="651">
                  <c:v>16.021484375</c:v>
                </c:pt>
                <c:pt idx="652">
                  <c:v>16.041015625</c:v>
                </c:pt>
                <c:pt idx="653">
                  <c:v>16.06542968749998</c:v>
                </c:pt>
                <c:pt idx="654">
                  <c:v>16.0888671875</c:v>
                </c:pt>
                <c:pt idx="655">
                  <c:v>16.1083984375</c:v>
                </c:pt>
                <c:pt idx="656">
                  <c:v>16.1328125</c:v>
                </c:pt>
                <c:pt idx="657">
                  <c:v>16.15625</c:v>
                </c:pt>
                <c:pt idx="658">
                  <c:v>16.17578125</c:v>
                </c:pt>
                <c:pt idx="659">
                  <c:v>16.2001953125</c:v>
                </c:pt>
                <c:pt idx="660">
                  <c:v>16.22363281249998</c:v>
                </c:pt>
                <c:pt idx="661">
                  <c:v>16.244140625</c:v>
                </c:pt>
                <c:pt idx="662">
                  <c:v>16.267578125</c:v>
                </c:pt>
                <c:pt idx="663">
                  <c:v>16.291015625</c:v>
                </c:pt>
                <c:pt idx="664">
                  <c:v>16.3115234375</c:v>
                </c:pt>
                <c:pt idx="665">
                  <c:v>16.3349609375</c:v>
                </c:pt>
                <c:pt idx="666">
                  <c:v>16.3583984375</c:v>
                </c:pt>
                <c:pt idx="667">
                  <c:v>16.37890625</c:v>
                </c:pt>
                <c:pt idx="668">
                  <c:v>16.40234375</c:v>
                </c:pt>
                <c:pt idx="669">
                  <c:v>16.42578125</c:v>
                </c:pt>
                <c:pt idx="670">
                  <c:v>16.4462890625</c:v>
                </c:pt>
                <c:pt idx="671">
                  <c:v>16.46972656249998</c:v>
                </c:pt>
                <c:pt idx="672">
                  <c:v>16.4931640625</c:v>
                </c:pt>
                <c:pt idx="673">
                  <c:v>16.513671875</c:v>
                </c:pt>
                <c:pt idx="674">
                  <c:v>16.537109375</c:v>
                </c:pt>
                <c:pt idx="675">
                  <c:v>16.5615234375</c:v>
                </c:pt>
                <c:pt idx="676">
                  <c:v>16.5810546875</c:v>
                </c:pt>
                <c:pt idx="677">
                  <c:v>16.6044921875</c:v>
                </c:pt>
                <c:pt idx="678">
                  <c:v>16.62890625</c:v>
                </c:pt>
                <c:pt idx="679">
                  <c:v>16.6484375</c:v>
                </c:pt>
                <c:pt idx="680">
                  <c:v>16.671875</c:v>
                </c:pt>
                <c:pt idx="681">
                  <c:v>16.6962890625</c:v>
                </c:pt>
                <c:pt idx="682">
                  <c:v>16.7158203125</c:v>
                </c:pt>
                <c:pt idx="683">
                  <c:v>16.7392578125</c:v>
                </c:pt>
                <c:pt idx="684">
                  <c:v>16.763671875</c:v>
                </c:pt>
                <c:pt idx="685">
                  <c:v>16.783203125</c:v>
                </c:pt>
                <c:pt idx="686">
                  <c:v>16.806640625</c:v>
                </c:pt>
                <c:pt idx="687">
                  <c:v>16.8310546875</c:v>
                </c:pt>
                <c:pt idx="688">
                  <c:v>16.8505859375</c:v>
                </c:pt>
                <c:pt idx="689">
                  <c:v>16.8740234375</c:v>
                </c:pt>
                <c:pt idx="690">
                  <c:v>16.8984375</c:v>
                </c:pt>
                <c:pt idx="691">
                  <c:v>16.91796875</c:v>
                </c:pt>
                <c:pt idx="692">
                  <c:v>16.94238281249998</c:v>
                </c:pt>
                <c:pt idx="693">
                  <c:v>16.9658203125</c:v>
                </c:pt>
                <c:pt idx="694">
                  <c:v>16.9853515625</c:v>
                </c:pt>
                <c:pt idx="695">
                  <c:v>17.009765625</c:v>
                </c:pt>
                <c:pt idx="696">
                  <c:v>17.033203125</c:v>
                </c:pt>
                <c:pt idx="697">
                  <c:v>17.052734375</c:v>
                </c:pt>
                <c:pt idx="698">
                  <c:v>17.0771484375</c:v>
                </c:pt>
                <c:pt idx="699">
                  <c:v>17.1005859375</c:v>
                </c:pt>
                <c:pt idx="700">
                  <c:v>17.1201171875</c:v>
                </c:pt>
                <c:pt idx="701">
                  <c:v>17.14453125</c:v>
                </c:pt>
                <c:pt idx="702">
                  <c:v>17.16796875</c:v>
                </c:pt>
                <c:pt idx="703">
                  <c:v>17.1875</c:v>
                </c:pt>
                <c:pt idx="704">
                  <c:v>17.2119140625</c:v>
                </c:pt>
                <c:pt idx="705">
                  <c:v>17.2353515625</c:v>
                </c:pt>
                <c:pt idx="706">
                  <c:v>17.2548828125</c:v>
                </c:pt>
                <c:pt idx="707">
                  <c:v>17.279296875</c:v>
                </c:pt>
                <c:pt idx="708">
                  <c:v>17.302734375</c:v>
                </c:pt>
                <c:pt idx="709">
                  <c:v>17.3232421875</c:v>
                </c:pt>
                <c:pt idx="710">
                  <c:v>17.3466796875</c:v>
                </c:pt>
                <c:pt idx="711">
                  <c:v>17.3701171875</c:v>
                </c:pt>
                <c:pt idx="712">
                  <c:v>17.390625</c:v>
                </c:pt>
                <c:pt idx="713">
                  <c:v>17.4140625</c:v>
                </c:pt>
                <c:pt idx="714">
                  <c:v>17.4375</c:v>
                </c:pt>
                <c:pt idx="715">
                  <c:v>17.4580078125</c:v>
                </c:pt>
                <c:pt idx="716">
                  <c:v>17.4814453125</c:v>
                </c:pt>
                <c:pt idx="717">
                  <c:v>17.5048828125</c:v>
                </c:pt>
                <c:pt idx="718">
                  <c:v>17.525390625</c:v>
                </c:pt>
                <c:pt idx="719">
                  <c:v>17.548828125</c:v>
                </c:pt>
                <c:pt idx="720">
                  <c:v>17.572265625</c:v>
                </c:pt>
                <c:pt idx="721">
                  <c:v>17.5927734375</c:v>
                </c:pt>
                <c:pt idx="722">
                  <c:v>17.6162109375</c:v>
                </c:pt>
                <c:pt idx="723">
                  <c:v>17.640625</c:v>
                </c:pt>
                <c:pt idx="724">
                  <c:v>17.66015625</c:v>
                </c:pt>
                <c:pt idx="725">
                  <c:v>17.68359375</c:v>
                </c:pt>
                <c:pt idx="726">
                  <c:v>17.7080078125</c:v>
                </c:pt>
                <c:pt idx="727">
                  <c:v>17.7275390625</c:v>
                </c:pt>
                <c:pt idx="728">
                  <c:v>17.7509765625</c:v>
                </c:pt>
                <c:pt idx="729">
                  <c:v>17.775390625</c:v>
                </c:pt>
                <c:pt idx="730">
                  <c:v>17.794921875</c:v>
                </c:pt>
                <c:pt idx="731">
                  <c:v>17.818359375</c:v>
                </c:pt>
                <c:pt idx="732">
                  <c:v>17.8427734375</c:v>
                </c:pt>
                <c:pt idx="733">
                  <c:v>17.8623046875</c:v>
                </c:pt>
                <c:pt idx="734">
                  <c:v>17.88574218749998</c:v>
                </c:pt>
                <c:pt idx="735">
                  <c:v>17.91015625</c:v>
                </c:pt>
                <c:pt idx="736">
                  <c:v>17.9296875</c:v>
                </c:pt>
                <c:pt idx="737">
                  <c:v>17.953125</c:v>
                </c:pt>
                <c:pt idx="738">
                  <c:v>17.9775390625</c:v>
                </c:pt>
                <c:pt idx="739">
                  <c:v>17.9970703125</c:v>
                </c:pt>
                <c:pt idx="740">
                  <c:v>18.021484375</c:v>
                </c:pt>
                <c:pt idx="741">
                  <c:v>18.044921875</c:v>
                </c:pt>
                <c:pt idx="742">
                  <c:v>18.064453125</c:v>
                </c:pt>
                <c:pt idx="743">
                  <c:v>18.0888671875</c:v>
                </c:pt>
                <c:pt idx="744">
                  <c:v>18.1123046875</c:v>
                </c:pt>
                <c:pt idx="745">
                  <c:v>18.1318359375</c:v>
                </c:pt>
                <c:pt idx="746">
                  <c:v>18.15625</c:v>
                </c:pt>
                <c:pt idx="747">
                  <c:v>18.1796875</c:v>
                </c:pt>
                <c:pt idx="748">
                  <c:v>18.19921875</c:v>
                </c:pt>
                <c:pt idx="749">
                  <c:v>18.22363281249998</c:v>
                </c:pt>
                <c:pt idx="750">
                  <c:v>18.2470703125</c:v>
                </c:pt>
                <c:pt idx="751">
                  <c:v>18.2666015625</c:v>
                </c:pt>
                <c:pt idx="752">
                  <c:v>18.291015625</c:v>
                </c:pt>
                <c:pt idx="753">
                  <c:v>18.314453125</c:v>
                </c:pt>
                <c:pt idx="754">
                  <c:v>18.333984375</c:v>
                </c:pt>
                <c:pt idx="755">
                  <c:v>18.3583984375</c:v>
                </c:pt>
                <c:pt idx="756">
                  <c:v>18.3818359375</c:v>
                </c:pt>
                <c:pt idx="757">
                  <c:v>18.40234375</c:v>
                </c:pt>
                <c:pt idx="758">
                  <c:v>18.42578125</c:v>
                </c:pt>
                <c:pt idx="759">
                  <c:v>18.44921875</c:v>
                </c:pt>
                <c:pt idx="760">
                  <c:v>18.46972656249998</c:v>
                </c:pt>
                <c:pt idx="761">
                  <c:v>18.4931640625</c:v>
                </c:pt>
                <c:pt idx="762">
                  <c:v>18.5166015625</c:v>
                </c:pt>
                <c:pt idx="763">
                  <c:v>18.537109375</c:v>
                </c:pt>
                <c:pt idx="764">
                  <c:v>18.56054687499994</c:v>
                </c:pt>
                <c:pt idx="765">
                  <c:v>18.583984375</c:v>
                </c:pt>
                <c:pt idx="766">
                  <c:v>18.6044921875</c:v>
                </c:pt>
                <c:pt idx="767">
                  <c:v>18.6279296875</c:v>
                </c:pt>
                <c:pt idx="768">
                  <c:v>18.6513671875</c:v>
                </c:pt>
                <c:pt idx="769">
                  <c:v>18.671875</c:v>
                </c:pt>
                <c:pt idx="770">
                  <c:v>18.6953125</c:v>
                </c:pt>
                <c:pt idx="771">
                  <c:v>18.7197265625</c:v>
                </c:pt>
                <c:pt idx="772">
                  <c:v>18.7392578125</c:v>
                </c:pt>
                <c:pt idx="773">
                  <c:v>18.7626953125</c:v>
                </c:pt>
                <c:pt idx="774">
                  <c:v>18.787109375</c:v>
                </c:pt>
                <c:pt idx="775">
                  <c:v>18.806640625</c:v>
                </c:pt>
                <c:pt idx="776">
                  <c:v>18.830078125</c:v>
                </c:pt>
                <c:pt idx="777">
                  <c:v>18.8544921875</c:v>
                </c:pt>
                <c:pt idx="778">
                  <c:v>18.8740234375</c:v>
                </c:pt>
                <c:pt idx="779">
                  <c:v>18.8974609375</c:v>
                </c:pt>
                <c:pt idx="780">
                  <c:v>18.921875</c:v>
                </c:pt>
                <c:pt idx="781">
                  <c:v>18.94140625</c:v>
                </c:pt>
                <c:pt idx="782">
                  <c:v>18.96484375</c:v>
                </c:pt>
                <c:pt idx="783">
                  <c:v>18.9892578125</c:v>
                </c:pt>
                <c:pt idx="784">
                  <c:v>19.0087890625</c:v>
                </c:pt>
                <c:pt idx="785">
                  <c:v>19.0322265625</c:v>
                </c:pt>
                <c:pt idx="786">
                  <c:v>19.056640625</c:v>
                </c:pt>
                <c:pt idx="787">
                  <c:v>19.076171875</c:v>
                </c:pt>
                <c:pt idx="788">
                  <c:v>19.1005859375</c:v>
                </c:pt>
                <c:pt idx="789">
                  <c:v>19.1240234375</c:v>
                </c:pt>
                <c:pt idx="790">
                  <c:v>19.1435546875</c:v>
                </c:pt>
                <c:pt idx="791">
                  <c:v>19.16796875</c:v>
                </c:pt>
                <c:pt idx="792">
                  <c:v>19.19140625</c:v>
                </c:pt>
                <c:pt idx="793">
                  <c:v>19.2109375</c:v>
                </c:pt>
                <c:pt idx="794">
                  <c:v>19.2353515625</c:v>
                </c:pt>
                <c:pt idx="795">
                  <c:v>19.2587890625</c:v>
                </c:pt>
                <c:pt idx="796">
                  <c:v>19.2783203125</c:v>
                </c:pt>
                <c:pt idx="797">
                  <c:v>19.302734375</c:v>
                </c:pt>
                <c:pt idx="798">
                  <c:v>19.326171875</c:v>
                </c:pt>
                <c:pt idx="799">
                  <c:v>19.345703125</c:v>
                </c:pt>
                <c:pt idx="800">
                  <c:v>19.3701171875</c:v>
                </c:pt>
                <c:pt idx="801">
                  <c:v>19.3935546875</c:v>
                </c:pt>
                <c:pt idx="802">
                  <c:v>19.4130859375</c:v>
                </c:pt>
                <c:pt idx="803">
                  <c:v>19.4375</c:v>
                </c:pt>
                <c:pt idx="804">
                  <c:v>19.4609375</c:v>
                </c:pt>
                <c:pt idx="805">
                  <c:v>19.4814453125</c:v>
                </c:pt>
                <c:pt idx="806">
                  <c:v>19.5048828125</c:v>
                </c:pt>
                <c:pt idx="807">
                  <c:v>19.5283203125</c:v>
                </c:pt>
                <c:pt idx="808">
                  <c:v>19.548828125</c:v>
                </c:pt>
                <c:pt idx="809">
                  <c:v>19.572265625</c:v>
                </c:pt>
                <c:pt idx="810">
                  <c:v>19.595703125</c:v>
                </c:pt>
                <c:pt idx="811">
                  <c:v>19.6162109375</c:v>
                </c:pt>
                <c:pt idx="812">
                  <c:v>19.6396484375</c:v>
                </c:pt>
                <c:pt idx="813">
                  <c:v>19.6630859375</c:v>
                </c:pt>
                <c:pt idx="814">
                  <c:v>19.68359375</c:v>
                </c:pt>
                <c:pt idx="815">
                  <c:v>19.70703125</c:v>
                </c:pt>
                <c:pt idx="816">
                  <c:v>19.73046875</c:v>
                </c:pt>
                <c:pt idx="817">
                  <c:v>19.7509765625</c:v>
                </c:pt>
                <c:pt idx="818">
                  <c:v>19.7744140625</c:v>
                </c:pt>
                <c:pt idx="819">
                  <c:v>19.798828125</c:v>
                </c:pt>
                <c:pt idx="820">
                  <c:v>19.818359375</c:v>
                </c:pt>
                <c:pt idx="821">
                  <c:v>19.841796875</c:v>
                </c:pt>
                <c:pt idx="822">
                  <c:v>19.8662109375</c:v>
                </c:pt>
                <c:pt idx="823">
                  <c:v>19.88574218749998</c:v>
                </c:pt>
                <c:pt idx="824">
                  <c:v>19.9091796875</c:v>
                </c:pt>
                <c:pt idx="825">
                  <c:v>19.93359375</c:v>
                </c:pt>
                <c:pt idx="826">
                  <c:v>19.953125</c:v>
                </c:pt>
                <c:pt idx="827">
                  <c:v>19.9765625</c:v>
                </c:pt>
                <c:pt idx="828">
                  <c:v>20.0009765625</c:v>
                </c:pt>
                <c:pt idx="829">
                  <c:v>20.0205078125</c:v>
                </c:pt>
                <c:pt idx="830">
                  <c:v>20.0439453125</c:v>
                </c:pt>
                <c:pt idx="831">
                  <c:v>20.068359375</c:v>
                </c:pt>
                <c:pt idx="832">
                  <c:v>20.087890625</c:v>
                </c:pt>
                <c:pt idx="833">
                  <c:v>20.111328125</c:v>
                </c:pt>
                <c:pt idx="834">
                  <c:v>20.1357421875</c:v>
                </c:pt>
                <c:pt idx="835">
                  <c:v>20.1552734375</c:v>
                </c:pt>
                <c:pt idx="836">
                  <c:v>20.1796875</c:v>
                </c:pt>
                <c:pt idx="837">
                  <c:v>20.203125</c:v>
                </c:pt>
                <c:pt idx="838">
                  <c:v>20.22265625</c:v>
                </c:pt>
                <c:pt idx="839">
                  <c:v>20.2470703125</c:v>
                </c:pt>
                <c:pt idx="840">
                  <c:v>20.2705078125</c:v>
                </c:pt>
                <c:pt idx="841">
                  <c:v>20.2900390625</c:v>
                </c:pt>
                <c:pt idx="842">
                  <c:v>20.314453125</c:v>
                </c:pt>
                <c:pt idx="843">
                  <c:v>20.337890625</c:v>
                </c:pt>
                <c:pt idx="844">
                  <c:v>20.357421875</c:v>
                </c:pt>
                <c:pt idx="845">
                  <c:v>20.3818359375</c:v>
                </c:pt>
                <c:pt idx="846">
                  <c:v>20.4052734375</c:v>
                </c:pt>
                <c:pt idx="847">
                  <c:v>20.4248046875</c:v>
                </c:pt>
                <c:pt idx="848">
                  <c:v>20.44921875</c:v>
                </c:pt>
                <c:pt idx="849">
                  <c:v>20.47265625</c:v>
                </c:pt>
                <c:pt idx="850">
                  <c:v>20.4921875</c:v>
                </c:pt>
                <c:pt idx="851">
                  <c:v>20.5166015625</c:v>
                </c:pt>
                <c:pt idx="852">
                  <c:v>20.5400390625</c:v>
                </c:pt>
                <c:pt idx="853">
                  <c:v>20.56054687499994</c:v>
                </c:pt>
                <c:pt idx="854">
                  <c:v>20.583984375</c:v>
                </c:pt>
                <c:pt idx="855">
                  <c:v>20.607421875</c:v>
                </c:pt>
                <c:pt idx="856">
                  <c:v>20.6279296875</c:v>
                </c:pt>
                <c:pt idx="857">
                  <c:v>20.6513671875</c:v>
                </c:pt>
                <c:pt idx="858">
                  <c:v>20.6748046875</c:v>
                </c:pt>
                <c:pt idx="859">
                  <c:v>20.6953125</c:v>
                </c:pt>
                <c:pt idx="860">
                  <c:v>20.71875</c:v>
                </c:pt>
                <c:pt idx="861">
                  <c:v>20.7421875</c:v>
                </c:pt>
                <c:pt idx="862">
                  <c:v>20.7626953125</c:v>
                </c:pt>
                <c:pt idx="863">
                  <c:v>20.78613281249998</c:v>
                </c:pt>
                <c:pt idx="864">
                  <c:v>20.8095703125</c:v>
                </c:pt>
                <c:pt idx="865">
                  <c:v>20.830078125</c:v>
                </c:pt>
                <c:pt idx="866">
                  <c:v>20.853515625</c:v>
                </c:pt>
                <c:pt idx="867">
                  <c:v>20.8779296875</c:v>
                </c:pt>
                <c:pt idx="868">
                  <c:v>20.8974609375</c:v>
                </c:pt>
                <c:pt idx="869">
                  <c:v>20.9208984375</c:v>
                </c:pt>
                <c:pt idx="870">
                  <c:v>20.94531249999998</c:v>
                </c:pt>
                <c:pt idx="871">
                  <c:v>20.96484375</c:v>
                </c:pt>
                <c:pt idx="872">
                  <c:v>20.98828125</c:v>
                </c:pt>
                <c:pt idx="873">
                  <c:v>21.0126953125</c:v>
                </c:pt>
                <c:pt idx="874">
                  <c:v>21.0322265625</c:v>
                </c:pt>
                <c:pt idx="875">
                  <c:v>21.0556640625</c:v>
                </c:pt>
                <c:pt idx="876">
                  <c:v>21.080078125</c:v>
                </c:pt>
                <c:pt idx="877">
                  <c:v>21.099609375</c:v>
                </c:pt>
                <c:pt idx="878">
                  <c:v>21.123046875</c:v>
                </c:pt>
                <c:pt idx="879">
                  <c:v>21.1474609375</c:v>
                </c:pt>
                <c:pt idx="880">
                  <c:v>21.1669921875</c:v>
                </c:pt>
                <c:pt idx="881">
                  <c:v>21.1904296875</c:v>
                </c:pt>
                <c:pt idx="882">
                  <c:v>21.21484375</c:v>
                </c:pt>
                <c:pt idx="883">
                  <c:v>21.234375</c:v>
                </c:pt>
                <c:pt idx="884">
                  <c:v>21.2587890625</c:v>
                </c:pt>
                <c:pt idx="885">
                  <c:v>21.28222656249998</c:v>
                </c:pt>
                <c:pt idx="886">
                  <c:v>21.3017578125</c:v>
                </c:pt>
                <c:pt idx="887">
                  <c:v>21.326171875</c:v>
                </c:pt>
                <c:pt idx="888">
                  <c:v>21.349609375</c:v>
                </c:pt>
                <c:pt idx="889">
                  <c:v>21.369140625</c:v>
                </c:pt>
                <c:pt idx="890">
                  <c:v>21.3935546875</c:v>
                </c:pt>
                <c:pt idx="891">
                  <c:v>21.4169921875</c:v>
                </c:pt>
                <c:pt idx="892">
                  <c:v>21.4365234375</c:v>
                </c:pt>
                <c:pt idx="893">
                  <c:v>21.4609375</c:v>
                </c:pt>
                <c:pt idx="894">
                  <c:v>21.484375</c:v>
                </c:pt>
                <c:pt idx="895">
                  <c:v>21.50390625</c:v>
                </c:pt>
                <c:pt idx="896">
                  <c:v>21.5283203125</c:v>
                </c:pt>
                <c:pt idx="897">
                  <c:v>21.5517578125</c:v>
                </c:pt>
                <c:pt idx="898">
                  <c:v>21.5712890625</c:v>
                </c:pt>
                <c:pt idx="899">
                  <c:v>21.595703125</c:v>
                </c:pt>
                <c:pt idx="900">
                  <c:v>21.619140625</c:v>
                </c:pt>
                <c:pt idx="901">
                  <c:v>21.6396484375</c:v>
                </c:pt>
                <c:pt idx="902">
                  <c:v>21.6630859375</c:v>
                </c:pt>
                <c:pt idx="903">
                  <c:v>21.6865234375</c:v>
                </c:pt>
                <c:pt idx="904">
                  <c:v>21.70703125</c:v>
                </c:pt>
                <c:pt idx="905">
                  <c:v>21.73046875</c:v>
                </c:pt>
                <c:pt idx="906">
                  <c:v>21.75390625</c:v>
                </c:pt>
                <c:pt idx="907">
                  <c:v>21.7744140625</c:v>
                </c:pt>
                <c:pt idx="908">
                  <c:v>21.7978515625</c:v>
                </c:pt>
                <c:pt idx="909">
                  <c:v>21.8212890625</c:v>
                </c:pt>
                <c:pt idx="910">
                  <c:v>21.841796875</c:v>
                </c:pt>
                <c:pt idx="911">
                  <c:v>21.865234375</c:v>
                </c:pt>
                <c:pt idx="912">
                  <c:v>21.888671875</c:v>
                </c:pt>
                <c:pt idx="913">
                  <c:v>21.9091796875</c:v>
                </c:pt>
                <c:pt idx="914">
                  <c:v>21.9326171875</c:v>
                </c:pt>
                <c:pt idx="915">
                  <c:v>21.95703125</c:v>
                </c:pt>
                <c:pt idx="916">
                  <c:v>21.9765625</c:v>
                </c:pt>
                <c:pt idx="917">
                  <c:v>22.0</c:v>
                </c:pt>
                <c:pt idx="918">
                  <c:v>22.0244140625</c:v>
                </c:pt>
                <c:pt idx="919">
                  <c:v>22.0439453125</c:v>
                </c:pt>
                <c:pt idx="920">
                  <c:v>22.0673828125</c:v>
                </c:pt>
                <c:pt idx="921">
                  <c:v>22.091796875</c:v>
                </c:pt>
                <c:pt idx="922">
                  <c:v>22.111328125</c:v>
                </c:pt>
                <c:pt idx="923">
                  <c:v>22.134765625</c:v>
                </c:pt>
                <c:pt idx="924">
                  <c:v>22.1591796875</c:v>
                </c:pt>
                <c:pt idx="925">
                  <c:v>22.1787109375</c:v>
                </c:pt>
                <c:pt idx="926">
                  <c:v>22.2021484375</c:v>
                </c:pt>
                <c:pt idx="927">
                  <c:v>22.2265625</c:v>
                </c:pt>
                <c:pt idx="928">
                  <c:v>22.24609375</c:v>
                </c:pt>
                <c:pt idx="929">
                  <c:v>22.26953125</c:v>
                </c:pt>
                <c:pt idx="930">
                  <c:v>22.2939453125</c:v>
                </c:pt>
                <c:pt idx="931">
                  <c:v>22.3134765625</c:v>
                </c:pt>
                <c:pt idx="932">
                  <c:v>22.337890625</c:v>
                </c:pt>
                <c:pt idx="933">
                  <c:v>22.361328125</c:v>
                </c:pt>
                <c:pt idx="934">
                  <c:v>22.380859375</c:v>
                </c:pt>
                <c:pt idx="935">
                  <c:v>22.4052734375</c:v>
                </c:pt>
                <c:pt idx="936">
                  <c:v>22.42871093749998</c:v>
                </c:pt>
                <c:pt idx="937">
                  <c:v>22.44824218749998</c:v>
                </c:pt>
                <c:pt idx="938">
                  <c:v>22.47265625</c:v>
                </c:pt>
                <c:pt idx="939">
                  <c:v>22.49609375</c:v>
                </c:pt>
                <c:pt idx="940">
                  <c:v>22.515625</c:v>
                </c:pt>
                <c:pt idx="941">
                  <c:v>22.5400390625</c:v>
                </c:pt>
                <c:pt idx="942">
                  <c:v>22.5634765625</c:v>
                </c:pt>
                <c:pt idx="943">
                  <c:v>22.5830078125</c:v>
                </c:pt>
                <c:pt idx="944">
                  <c:v>22.607421875</c:v>
                </c:pt>
                <c:pt idx="945">
                  <c:v>22.630859375</c:v>
                </c:pt>
                <c:pt idx="946">
                  <c:v>22.650390625</c:v>
                </c:pt>
                <c:pt idx="947">
                  <c:v>22.6748046875</c:v>
                </c:pt>
                <c:pt idx="948">
                  <c:v>22.6982421875</c:v>
                </c:pt>
                <c:pt idx="949">
                  <c:v>22.71875</c:v>
                </c:pt>
                <c:pt idx="950">
                  <c:v>22.7421875</c:v>
                </c:pt>
                <c:pt idx="951">
                  <c:v>22.765625</c:v>
                </c:pt>
                <c:pt idx="952">
                  <c:v>22.78613281249998</c:v>
                </c:pt>
                <c:pt idx="953">
                  <c:v>22.8095703125</c:v>
                </c:pt>
                <c:pt idx="954">
                  <c:v>22.8330078125</c:v>
                </c:pt>
                <c:pt idx="955">
                  <c:v>22.853515625</c:v>
                </c:pt>
                <c:pt idx="956">
                  <c:v>22.876953125</c:v>
                </c:pt>
                <c:pt idx="957">
                  <c:v>22.900390625</c:v>
                </c:pt>
                <c:pt idx="958">
                  <c:v>22.9208984375</c:v>
                </c:pt>
                <c:pt idx="959">
                  <c:v>22.9443359375</c:v>
                </c:pt>
                <c:pt idx="960">
                  <c:v>22.9677734375</c:v>
                </c:pt>
                <c:pt idx="961">
                  <c:v>22.98828125</c:v>
                </c:pt>
                <c:pt idx="962">
                  <c:v>23.01171875</c:v>
                </c:pt>
                <c:pt idx="963">
                  <c:v>23.0361328125</c:v>
                </c:pt>
                <c:pt idx="964">
                  <c:v>23.0556640625</c:v>
                </c:pt>
                <c:pt idx="965">
                  <c:v>23.0791015625</c:v>
                </c:pt>
                <c:pt idx="966">
                  <c:v>23.103515625</c:v>
                </c:pt>
                <c:pt idx="967">
                  <c:v>23.123046875</c:v>
                </c:pt>
                <c:pt idx="968">
                  <c:v>23.146484375</c:v>
                </c:pt>
                <c:pt idx="969">
                  <c:v>23.1708984375</c:v>
                </c:pt>
                <c:pt idx="970">
                  <c:v>23.1904296875</c:v>
                </c:pt>
                <c:pt idx="971">
                  <c:v>23.2138671875</c:v>
                </c:pt>
                <c:pt idx="972">
                  <c:v>23.23828125</c:v>
                </c:pt>
                <c:pt idx="973">
                  <c:v>23.2578125</c:v>
                </c:pt>
                <c:pt idx="974">
                  <c:v>23.28125</c:v>
                </c:pt>
                <c:pt idx="975">
                  <c:v>23.3056640625</c:v>
                </c:pt>
                <c:pt idx="976">
                  <c:v>23.3251953125</c:v>
                </c:pt>
                <c:pt idx="977">
                  <c:v>23.34863281249998</c:v>
                </c:pt>
                <c:pt idx="978">
                  <c:v>23.373046875</c:v>
                </c:pt>
                <c:pt idx="979">
                  <c:v>23.392578125</c:v>
                </c:pt>
                <c:pt idx="980">
                  <c:v>23.4169921875</c:v>
                </c:pt>
                <c:pt idx="981">
                  <c:v>23.44042968749998</c:v>
                </c:pt>
                <c:pt idx="982">
                  <c:v>23.4599609375</c:v>
                </c:pt>
                <c:pt idx="983">
                  <c:v>23.484375</c:v>
                </c:pt>
                <c:pt idx="984">
                  <c:v>23.5078125</c:v>
                </c:pt>
                <c:pt idx="985">
                  <c:v>23.52734375</c:v>
                </c:pt>
                <c:pt idx="986">
                  <c:v>23.5517578125</c:v>
                </c:pt>
                <c:pt idx="987">
                  <c:v>23.5751953125</c:v>
                </c:pt>
                <c:pt idx="988">
                  <c:v>23.5947265625</c:v>
                </c:pt>
                <c:pt idx="989">
                  <c:v>23.619140625</c:v>
                </c:pt>
                <c:pt idx="990">
                  <c:v>23.642578125</c:v>
                </c:pt>
                <c:pt idx="991">
                  <c:v>23.662109375</c:v>
                </c:pt>
                <c:pt idx="992">
                  <c:v>23.6865234375</c:v>
                </c:pt>
                <c:pt idx="993">
                  <c:v>23.7099609375</c:v>
                </c:pt>
                <c:pt idx="994">
                  <c:v>23.7294921875</c:v>
                </c:pt>
                <c:pt idx="995">
                  <c:v>23.75390625</c:v>
                </c:pt>
                <c:pt idx="996">
                  <c:v>23.77734375</c:v>
                </c:pt>
                <c:pt idx="997">
                  <c:v>23.7978515625</c:v>
                </c:pt>
                <c:pt idx="998">
                  <c:v>23.8212890625</c:v>
                </c:pt>
                <c:pt idx="999">
                  <c:v>23.8447265625</c:v>
                </c:pt>
              </c:numCache>
            </c:numRef>
          </c:val>
          <c:smooth val="0"/>
        </c:ser>
        <c:ser>
          <c:idx val="15"/>
          <c:order val="15"/>
          <c:tx>
            <c:strRef>
              <c:f>Kilobytes!$Q$1</c:f>
              <c:strCache>
                <c:ptCount val="1"/>
                <c:pt idx="0">
                  <c:v>16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Kilobytes!$Q$2:$Q$1001</c:f>
              <c:numCache>
                <c:formatCode>0.0</c:formatCode>
                <c:ptCount val="1000"/>
                <c:pt idx="0">
                  <c:v>1.3740234375</c:v>
                </c:pt>
                <c:pt idx="1">
                  <c:v>1.3984375</c:v>
                </c:pt>
                <c:pt idx="2">
                  <c:v>1.421875</c:v>
                </c:pt>
                <c:pt idx="3">
                  <c:v>1.4453125</c:v>
                </c:pt>
                <c:pt idx="4">
                  <c:v>1.4697265625</c:v>
                </c:pt>
                <c:pt idx="5">
                  <c:v>1.4931640625</c:v>
                </c:pt>
                <c:pt idx="6">
                  <c:v>1.525390625</c:v>
                </c:pt>
                <c:pt idx="7">
                  <c:v>1.548828125</c:v>
                </c:pt>
                <c:pt idx="8">
                  <c:v>1.572265625</c:v>
                </c:pt>
                <c:pt idx="9">
                  <c:v>1.5966796875</c:v>
                </c:pt>
                <c:pt idx="10">
                  <c:v>1.6201171875</c:v>
                </c:pt>
                <c:pt idx="11">
                  <c:v>1.64453125</c:v>
                </c:pt>
                <c:pt idx="12">
                  <c:v>1.66796875</c:v>
                </c:pt>
                <c:pt idx="13">
                  <c:v>1.69140625</c:v>
                </c:pt>
                <c:pt idx="14">
                  <c:v>1.7197265625</c:v>
                </c:pt>
                <c:pt idx="15">
                  <c:v>1.7431640625</c:v>
                </c:pt>
                <c:pt idx="16">
                  <c:v>1.7666015625</c:v>
                </c:pt>
                <c:pt idx="17">
                  <c:v>1.791015625</c:v>
                </c:pt>
                <c:pt idx="18">
                  <c:v>1.814453125</c:v>
                </c:pt>
                <c:pt idx="19">
                  <c:v>1.8388671875</c:v>
                </c:pt>
                <c:pt idx="20">
                  <c:v>1.8623046875</c:v>
                </c:pt>
                <c:pt idx="21">
                  <c:v>1.8857421875</c:v>
                </c:pt>
                <c:pt idx="22">
                  <c:v>1.91015625</c:v>
                </c:pt>
                <c:pt idx="23">
                  <c:v>1.93359375</c:v>
                </c:pt>
                <c:pt idx="24">
                  <c:v>1.95703125</c:v>
                </c:pt>
                <c:pt idx="25">
                  <c:v>1.9814453125</c:v>
                </c:pt>
                <c:pt idx="26">
                  <c:v>2.0048828125</c:v>
                </c:pt>
                <c:pt idx="27">
                  <c:v>2.029296875</c:v>
                </c:pt>
                <c:pt idx="28">
                  <c:v>2.052734375</c:v>
                </c:pt>
                <c:pt idx="29">
                  <c:v>2.076171875</c:v>
                </c:pt>
                <c:pt idx="30">
                  <c:v>2.1005859375</c:v>
                </c:pt>
                <c:pt idx="31">
                  <c:v>2.1240234375</c:v>
                </c:pt>
                <c:pt idx="32">
                  <c:v>2.1474609375</c:v>
                </c:pt>
                <c:pt idx="33">
                  <c:v>2.171875</c:v>
                </c:pt>
                <c:pt idx="34">
                  <c:v>2.1953125</c:v>
                </c:pt>
                <c:pt idx="35">
                  <c:v>2.2197265625</c:v>
                </c:pt>
                <c:pt idx="36">
                  <c:v>2.2431640625</c:v>
                </c:pt>
                <c:pt idx="37">
                  <c:v>2.2666015625</c:v>
                </c:pt>
                <c:pt idx="38">
                  <c:v>2.291015625</c:v>
                </c:pt>
                <c:pt idx="39">
                  <c:v>2.314453124999996</c:v>
                </c:pt>
                <c:pt idx="40">
                  <c:v>2.337890625</c:v>
                </c:pt>
                <c:pt idx="41">
                  <c:v>2.3623046875</c:v>
                </c:pt>
                <c:pt idx="42">
                  <c:v>2.385742187499999</c:v>
                </c:pt>
                <c:pt idx="43">
                  <c:v>2.41015625</c:v>
                </c:pt>
                <c:pt idx="44">
                  <c:v>2.43359375</c:v>
                </c:pt>
                <c:pt idx="45">
                  <c:v>2.45703125</c:v>
                </c:pt>
                <c:pt idx="46">
                  <c:v>2.4814453125</c:v>
                </c:pt>
                <c:pt idx="47">
                  <c:v>2.5048828125</c:v>
                </c:pt>
                <c:pt idx="48">
                  <c:v>2.5283203125</c:v>
                </c:pt>
                <c:pt idx="49">
                  <c:v>2.552734375</c:v>
                </c:pt>
                <c:pt idx="50">
                  <c:v>2.576171875</c:v>
                </c:pt>
                <c:pt idx="51">
                  <c:v>2.6005859375</c:v>
                </c:pt>
                <c:pt idx="52">
                  <c:v>2.6240234375</c:v>
                </c:pt>
                <c:pt idx="53">
                  <c:v>2.6474609375</c:v>
                </c:pt>
                <c:pt idx="54">
                  <c:v>2.671874999999999</c:v>
                </c:pt>
                <c:pt idx="55">
                  <c:v>2.6953125</c:v>
                </c:pt>
                <c:pt idx="56">
                  <c:v>2.71875</c:v>
                </c:pt>
                <c:pt idx="57">
                  <c:v>2.7431640625</c:v>
                </c:pt>
                <c:pt idx="58">
                  <c:v>2.7666015625</c:v>
                </c:pt>
                <c:pt idx="59">
                  <c:v>2.791015624999999</c:v>
                </c:pt>
                <c:pt idx="60">
                  <c:v>2.814453124999996</c:v>
                </c:pt>
                <c:pt idx="61">
                  <c:v>2.837890625</c:v>
                </c:pt>
                <c:pt idx="62">
                  <c:v>2.8623046875</c:v>
                </c:pt>
                <c:pt idx="63">
                  <c:v>2.885742187499999</c:v>
                </c:pt>
                <c:pt idx="64">
                  <c:v>2.9091796875</c:v>
                </c:pt>
                <c:pt idx="65">
                  <c:v>2.93359375</c:v>
                </c:pt>
                <c:pt idx="66">
                  <c:v>2.95703125</c:v>
                </c:pt>
                <c:pt idx="67">
                  <c:v>2.9814453125</c:v>
                </c:pt>
                <c:pt idx="68">
                  <c:v>3.0048828125</c:v>
                </c:pt>
                <c:pt idx="69">
                  <c:v>3.0283203125</c:v>
                </c:pt>
                <c:pt idx="70">
                  <c:v>3.052734375</c:v>
                </c:pt>
                <c:pt idx="71">
                  <c:v>3.076171875</c:v>
                </c:pt>
                <c:pt idx="72">
                  <c:v>3.099609375</c:v>
                </c:pt>
                <c:pt idx="73">
                  <c:v>3.1240234375</c:v>
                </c:pt>
                <c:pt idx="74">
                  <c:v>3.1474609375</c:v>
                </c:pt>
                <c:pt idx="75">
                  <c:v>3.171875</c:v>
                </c:pt>
                <c:pt idx="76">
                  <c:v>3.1953125</c:v>
                </c:pt>
                <c:pt idx="77">
                  <c:v>3.21875</c:v>
                </c:pt>
                <c:pt idx="78">
                  <c:v>3.2431640625</c:v>
                </c:pt>
                <c:pt idx="79">
                  <c:v>3.2666015625</c:v>
                </c:pt>
                <c:pt idx="80">
                  <c:v>3.2900390625</c:v>
                </c:pt>
                <c:pt idx="81">
                  <c:v>3.314453124999996</c:v>
                </c:pt>
                <c:pt idx="82">
                  <c:v>3.337890625</c:v>
                </c:pt>
                <c:pt idx="83">
                  <c:v>3.3623046875</c:v>
                </c:pt>
                <c:pt idx="84">
                  <c:v>3.385742187499999</c:v>
                </c:pt>
                <c:pt idx="85">
                  <c:v>3.4091796875</c:v>
                </c:pt>
                <c:pt idx="86">
                  <c:v>3.43359375</c:v>
                </c:pt>
                <c:pt idx="87">
                  <c:v>3.45703125</c:v>
                </c:pt>
                <c:pt idx="88">
                  <c:v>3.48046875</c:v>
                </c:pt>
                <c:pt idx="89">
                  <c:v>3.5048828125</c:v>
                </c:pt>
                <c:pt idx="90">
                  <c:v>3.5283203125</c:v>
                </c:pt>
                <c:pt idx="91">
                  <c:v>3.552734375</c:v>
                </c:pt>
                <c:pt idx="92">
                  <c:v>3.576171875</c:v>
                </c:pt>
                <c:pt idx="93">
                  <c:v>3.599609375</c:v>
                </c:pt>
                <c:pt idx="94">
                  <c:v>3.6240234375</c:v>
                </c:pt>
                <c:pt idx="95">
                  <c:v>3.6474609375</c:v>
                </c:pt>
                <c:pt idx="96">
                  <c:v>3.670898437499999</c:v>
                </c:pt>
                <c:pt idx="97">
                  <c:v>3.6953125</c:v>
                </c:pt>
                <c:pt idx="98">
                  <c:v>3.71875</c:v>
                </c:pt>
                <c:pt idx="99">
                  <c:v>3.7431640625</c:v>
                </c:pt>
                <c:pt idx="100">
                  <c:v>3.7666015625</c:v>
                </c:pt>
                <c:pt idx="101">
                  <c:v>3.7900390625</c:v>
                </c:pt>
                <c:pt idx="102">
                  <c:v>3.814453124999996</c:v>
                </c:pt>
                <c:pt idx="103">
                  <c:v>3.837890625</c:v>
                </c:pt>
                <c:pt idx="104">
                  <c:v>3.861328124999999</c:v>
                </c:pt>
                <c:pt idx="105">
                  <c:v>3.885742187499999</c:v>
                </c:pt>
                <c:pt idx="106">
                  <c:v>3.9091796875</c:v>
                </c:pt>
                <c:pt idx="107">
                  <c:v>3.93359375</c:v>
                </c:pt>
                <c:pt idx="108">
                  <c:v>3.95703125</c:v>
                </c:pt>
                <c:pt idx="109">
                  <c:v>3.98046875</c:v>
                </c:pt>
                <c:pt idx="110">
                  <c:v>4.004882812499993</c:v>
                </c:pt>
                <c:pt idx="111">
                  <c:v>4.0283203125</c:v>
                </c:pt>
                <c:pt idx="112">
                  <c:v>4.0517578125</c:v>
                </c:pt>
                <c:pt idx="113">
                  <c:v>4.076171875</c:v>
                </c:pt>
                <c:pt idx="114">
                  <c:v>4.099609375</c:v>
                </c:pt>
                <c:pt idx="115">
                  <c:v>4.124023437499993</c:v>
                </c:pt>
                <c:pt idx="116">
                  <c:v>4.147460937499993</c:v>
                </c:pt>
                <c:pt idx="117">
                  <c:v>4.1708984375</c:v>
                </c:pt>
                <c:pt idx="118">
                  <c:v>4.195312499999996</c:v>
                </c:pt>
                <c:pt idx="119">
                  <c:v>4.21875</c:v>
                </c:pt>
                <c:pt idx="120">
                  <c:v>4.242187499999996</c:v>
                </c:pt>
                <c:pt idx="121">
                  <c:v>4.2666015625</c:v>
                </c:pt>
                <c:pt idx="122">
                  <c:v>4.2900390625</c:v>
                </c:pt>
                <c:pt idx="123">
                  <c:v>4.314453125</c:v>
                </c:pt>
                <c:pt idx="124">
                  <c:v>4.337890625</c:v>
                </c:pt>
                <c:pt idx="125">
                  <c:v>4.361328125</c:v>
                </c:pt>
                <c:pt idx="126">
                  <c:v>4.3857421875</c:v>
                </c:pt>
                <c:pt idx="127">
                  <c:v>4.4091796875</c:v>
                </c:pt>
                <c:pt idx="128">
                  <c:v>4.4326171875</c:v>
                </c:pt>
                <c:pt idx="129">
                  <c:v>4.457031249999993</c:v>
                </c:pt>
                <c:pt idx="130">
                  <c:v>4.48046875</c:v>
                </c:pt>
                <c:pt idx="131">
                  <c:v>4.504882812499993</c:v>
                </c:pt>
                <c:pt idx="132">
                  <c:v>4.5283203125</c:v>
                </c:pt>
                <c:pt idx="133">
                  <c:v>4.5517578125</c:v>
                </c:pt>
                <c:pt idx="134">
                  <c:v>4.576171875</c:v>
                </c:pt>
                <c:pt idx="135">
                  <c:v>4.599609375</c:v>
                </c:pt>
                <c:pt idx="136">
                  <c:v>4.623046874999991</c:v>
                </c:pt>
                <c:pt idx="137">
                  <c:v>4.647460937499991</c:v>
                </c:pt>
                <c:pt idx="138">
                  <c:v>4.6708984375</c:v>
                </c:pt>
                <c:pt idx="139">
                  <c:v>4.695312499999995</c:v>
                </c:pt>
                <c:pt idx="140">
                  <c:v>4.71875</c:v>
                </c:pt>
                <c:pt idx="141">
                  <c:v>4.742187499999995</c:v>
                </c:pt>
                <c:pt idx="142">
                  <c:v>4.7666015625</c:v>
                </c:pt>
                <c:pt idx="143">
                  <c:v>4.7900390625</c:v>
                </c:pt>
                <c:pt idx="144">
                  <c:v>4.813476562499993</c:v>
                </c:pt>
                <c:pt idx="145">
                  <c:v>4.837890625</c:v>
                </c:pt>
                <c:pt idx="146">
                  <c:v>4.861328125</c:v>
                </c:pt>
                <c:pt idx="147">
                  <c:v>4.8857421875</c:v>
                </c:pt>
                <c:pt idx="148">
                  <c:v>4.9091796875</c:v>
                </c:pt>
                <c:pt idx="149">
                  <c:v>4.9326171875</c:v>
                </c:pt>
                <c:pt idx="150">
                  <c:v>4.957031249999993</c:v>
                </c:pt>
                <c:pt idx="151">
                  <c:v>4.98046875</c:v>
                </c:pt>
                <c:pt idx="152">
                  <c:v>5.003906249999993</c:v>
                </c:pt>
                <c:pt idx="153">
                  <c:v>5.0283203125</c:v>
                </c:pt>
                <c:pt idx="154">
                  <c:v>5.0517578125</c:v>
                </c:pt>
                <c:pt idx="155">
                  <c:v>5.076171875</c:v>
                </c:pt>
                <c:pt idx="156">
                  <c:v>5.099609375</c:v>
                </c:pt>
                <c:pt idx="157">
                  <c:v>5.123046874999993</c:v>
                </c:pt>
                <c:pt idx="158">
                  <c:v>5.147460937499993</c:v>
                </c:pt>
                <c:pt idx="159">
                  <c:v>5.1708984375</c:v>
                </c:pt>
                <c:pt idx="160">
                  <c:v>5.194335937499987</c:v>
                </c:pt>
                <c:pt idx="161">
                  <c:v>5.21875</c:v>
                </c:pt>
                <c:pt idx="162">
                  <c:v>5.242187499999996</c:v>
                </c:pt>
                <c:pt idx="163">
                  <c:v>5.2666015625</c:v>
                </c:pt>
                <c:pt idx="164">
                  <c:v>5.2900390625</c:v>
                </c:pt>
                <c:pt idx="165">
                  <c:v>5.313476562499993</c:v>
                </c:pt>
                <c:pt idx="166">
                  <c:v>5.337890625</c:v>
                </c:pt>
                <c:pt idx="167">
                  <c:v>5.361328125</c:v>
                </c:pt>
                <c:pt idx="168">
                  <c:v>5.384765625</c:v>
                </c:pt>
                <c:pt idx="169">
                  <c:v>5.4091796875</c:v>
                </c:pt>
                <c:pt idx="170">
                  <c:v>5.4326171875</c:v>
                </c:pt>
                <c:pt idx="171">
                  <c:v>5.457031249999993</c:v>
                </c:pt>
                <c:pt idx="172">
                  <c:v>5.48046875</c:v>
                </c:pt>
                <c:pt idx="173">
                  <c:v>5.503906249999993</c:v>
                </c:pt>
                <c:pt idx="174">
                  <c:v>5.5283203125</c:v>
                </c:pt>
                <c:pt idx="175">
                  <c:v>5.5517578125</c:v>
                </c:pt>
                <c:pt idx="176">
                  <c:v>5.5751953125</c:v>
                </c:pt>
                <c:pt idx="177">
                  <c:v>5.599609375</c:v>
                </c:pt>
                <c:pt idx="178">
                  <c:v>5.623046874999991</c:v>
                </c:pt>
                <c:pt idx="179">
                  <c:v>5.647460937499991</c:v>
                </c:pt>
                <c:pt idx="180">
                  <c:v>5.6708984375</c:v>
                </c:pt>
                <c:pt idx="181">
                  <c:v>5.694335937499985</c:v>
                </c:pt>
                <c:pt idx="182">
                  <c:v>5.71875</c:v>
                </c:pt>
                <c:pt idx="183">
                  <c:v>5.742187499999995</c:v>
                </c:pt>
                <c:pt idx="184">
                  <c:v>5.765625</c:v>
                </c:pt>
                <c:pt idx="185">
                  <c:v>5.7900390625</c:v>
                </c:pt>
                <c:pt idx="186">
                  <c:v>5.813476562499993</c:v>
                </c:pt>
                <c:pt idx="187">
                  <c:v>5.837890625</c:v>
                </c:pt>
                <c:pt idx="188">
                  <c:v>5.861328125</c:v>
                </c:pt>
                <c:pt idx="189">
                  <c:v>5.884765625</c:v>
                </c:pt>
                <c:pt idx="190">
                  <c:v>5.9091796875</c:v>
                </c:pt>
                <c:pt idx="191">
                  <c:v>5.9326171875</c:v>
                </c:pt>
                <c:pt idx="192">
                  <c:v>5.9560546875</c:v>
                </c:pt>
                <c:pt idx="193">
                  <c:v>5.98046875</c:v>
                </c:pt>
                <c:pt idx="194">
                  <c:v>6.003906249999993</c:v>
                </c:pt>
                <c:pt idx="195">
                  <c:v>6.0283203125</c:v>
                </c:pt>
                <c:pt idx="196">
                  <c:v>6.0517578125</c:v>
                </c:pt>
                <c:pt idx="197">
                  <c:v>6.0751953125</c:v>
                </c:pt>
                <c:pt idx="198">
                  <c:v>6.099609375</c:v>
                </c:pt>
                <c:pt idx="199">
                  <c:v>6.123046874999993</c:v>
                </c:pt>
                <c:pt idx="200">
                  <c:v>6.146484374999993</c:v>
                </c:pt>
                <c:pt idx="201">
                  <c:v>6.1708984375</c:v>
                </c:pt>
                <c:pt idx="202">
                  <c:v>6.194335937499987</c:v>
                </c:pt>
                <c:pt idx="203">
                  <c:v>6.21875</c:v>
                </c:pt>
                <c:pt idx="204">
                  <c:v>6.242187499999996</c:v>
                </c:pt>
                <c:pt idx="205">
                  <c:v>6.265625</c:v>
                </c:pt>
                <c:pt idx="206">
                  <c:v>6.2900390625</c:v>
                </c:pt>
                <c:pt idx="207">
                  <c:v>6.313476562499993</c:v>
                </c:pt>
                <c:pt idx="208">
                  <c:v>6.336914062499993</c:v>
                </c:pt>
                <c:pt idx="209">
                  <c:v>6.361328125</c:v>
                </c:pt>
                <c:pt idx="210">
                  <c:v>6.384765625</c:v>
                </c:pt>
                <c:pt idx="211">
                  <c:v>6.4091796875</c:v>
                </c:pt>
                <c:pt idx="212">
                  <c:v>6.4326171875</c:v>
                </c:pt>
                <c:pt idx="213">
                  <c:v>6.4560546875</c:v>
                </c:pt>
                <c:pt idx="214">
                  <c:v>6.48046875</c:v>
                </c:pt>
                <c:pt idx="215">
                  <c:v>6.503906249999993</c:v>
                </c:pt>
                <c:pt idx="216">
                  <c:v>6.52734375</c:v>
                </c:pt>
                <c:pt idx="217">
                  <c:v>6.5517578125</c:v>
                </c:pt>
                <c:pt idx="218">
                  <c:v>6.5751953125</c:v>
                </c:pt>
                <c:pt idx="219">
                  <c:v>6.599609375</c:v>
                </c:pt>
                <c:pt idx="220">
                  <c:v>6.623046874999991</c:v>
                </c:pt>
                <c:pt idx="221">
                  <c:v>6.646484374999991</c:v>
                </c:pt>
                <c:pt idx="222">
                  <c:v>6.6708984375</c:v>
                </c:pt>
                <c:pt idx="223">
                  <c:v>6.694335937499985</c:v>
                </c:pt>
                <c:pt idx="224">
                  <c:v>6.7177734375</c:v>
                </c:pt>
                <c:pt idx="225">
                  <c:v>6.742187499999995</c:v>
                </c:pt>
                <c:pt idx="226">
                  <c:v>6.765625</c:v>
                </c:pt>
                <c:pt idx="227">
                  <c:v>6.7900390625</c:v>
                </c:pt>
                <c:pt idx="228">
                  <c:v>6.813476562499993</c:v>
                </c:pt>
                <c:pt idx="229">
                  <c:v>6.836914062499993</c:v>
                </c:pt>
                <c:pt idx="230">
                  <c:v>6.861328125</c:v>
                </c:pt>
                <c:pt idx="231">
                  <c:v>6.884765625</c:v>
                </c:pt>
                <c:pt idx="232">
                  <c:v>6.908203125</c:v>
                </c:pt>
                <c:pt idx="233">
                  <c:v>6.9326171875</c:v>
                </c:pt>
                <c:pt idx="234">
                  <c:v>6.9560546875</c:v>
                </c:pt>
                <c:pt idx="235">
                  <c:v>6.98046875</c:v>
                </c:pt>
                <c:pt idx="236">
                  <c:v>7.003906249999993</c:v>
                </c:pt>
                <c:pt idx="237">
                  <c:v>7.02734375</c:v>
                </c:pt>
                <c:pt idx="238">
                  <c:v>7.0517578125</c:v>
                </c:pt>
                <c:pt idx="239">
                  <c:v>7.0751953125</c:v>
                </c:pt>
                <c:pt idx="240">
                  <c:v>7.0986328125</c:v>
                </c:pt>
                <c:pt idx="241">
                  <c:v>7.123046874999993</c:v>
                </c:pt>
                <c:pt idx="242">
                  <c:v>7.146484374999993</c:v>
                </c:pt>
                <c:pt idx="243">
                  <c:v>7.1708984375</c:v>
                </c:pt>
                <c:pt idx="244">
                  <c:v>7.194335937499987</c:v>
                </c:pt>
                <c:pt idx="245">
                  <c:v>7.2177734375</c:v>
                </c:pt>
                <c:pt idx="246">
                  <c:v>7.242187499999996</c:v>
                </c:pt>
                <c:pt idx="247">
                  <c:v>7.265625</c:v>
                </c:pt>
                <c:pt idx="248">
                  <c:v>7.2890625</c:v>
                </c:pt>
                <c:pt idx="249">
                  <c:v>7.313476562499993</c:v>
                </c:pt>
                <c:pt idx="250">
                  <c:v>7.336914062499993</c:v>
                </c:pt>
                <c:pt idx="251">
                  <c:v>7.361328125</c:v>
                </c:pt>
                <c:pt idx="252">
                  <c:v>7.384765625</c:v>
                </c:pt>
                <c:pt idx="253">
                  <c:v>7.408203125</c:v>
                </c:pt>
                <c:pt idx="254">
                  <c:v>7.4326171875</c:v>
                </c:pt>
                <c:pt idx="255">
                  <c:v>7.4560546875</c:v>
                </c:pt>
                <c:pt idx="256">
                  <c:v>7.4794921875</c:v>
                </c:pt>
                <c:pt idx="257">
                  <c:v>7.503906249999993</c:v>
                </c:pt>
                <c:pt idx="258">
                  <c:v>7.52734375</c:v>
                </c:pt>
                <c:pt idx="259">
                  <c:v>7.5517578125</c:v>
                </c:pt>
                <c:pt idx="260">
                  <c:v>7.5751953125</c:v>
                </c:pt>
                <c:pt idx="261">
                  <c:v>7.5986328125</c:v>
                </c:pt>
                <c:pt idx="262">
                  <c:v>7.623046874999991</c:v>
                </c:pt>
                <c:pt idx="263">
                  <c:v>7.646484374999991</c:v>
                </c:pt>
                <c:pt idx="264">
                  <c:v>7.669921874999991</c:v>
                </c:pt>
                <c:pt idx="265">
                  <c:v>7.694335937499985</c:v>
                </c:pt>
                <c:pt idx="266">
                  <c:v>7.7177734375</c:v>
                </c:pt>
                <c:pt idx="267">
                  <c:v>7.742187499999995</c:v>
                </c:pt>
                <c:pt idx="268">
                  <c:v>7.765625</c:v>
                </c:pt>
                <c:pt idx="269">
                  <c:v>7.7890625</c:v>
                </c:pt>
                <c:pt idx="270">
                  <c:v>7.813476562499993</c:v>
                </c:pt>
                <c:pt idx="271">
                  <c:v>7.836914062499993</c:v>
                </c:pt>
                <c:pt idx="272">
                  <c:v>7.860351562499993</c:v>
                </c:pt>
                <c:pt idx="273">
                  <c:v>7.884765625</c:v>
                </c:pt>
                <c:pt idx="274">
                  <c:v>7.908203125</c:v>
                </c:pt>
                <c:pt idx="275">
                  <c:v>7.9326171875</c:v>
                </c:pt>
                <c:pt idx="276">
                  <c:v>7.9560546875</c:v>
                </c:pt>
                <c:pt idx="277">
                  <c:v>7.9794921875</c:v>
                </c:pt>
                <c:pt idx="278">
                  <c:v>8.00390625</c:v>
                </c:pt>
                <c:pt idx="279">
                  <c:v>8.027343749999998</c:v>
                </c:pt>
                <c:pt idx="280">
                  <c:v>8.05078125</c:v>
                </c:pt>
                <c:pt idx="281">
                  <c:v>8.0751953125</c:v>
                </c:pt>
                <c:pt idx="282">
                  <c:v>8.0986328125</c:v>
                </c:pt>
                <c:pt idx="283">
                  <c:v>8.123046875</c:v>
                </c:pt>
                <c:pt idx="284">
                  <c:v>8.146484375</c:v>
                </c:pt>
                <c:pt idx="285">
                  <c:v>8.169921875</c:v>
                </c:pt>
                <c:pt idx="286">
                  <c:v>8.1943359375</c:v>
                </c:pt>
                <c:pt idx="287">
                  <c:v>8.217773437499998</c:v>
                </c:pt>
                <c:pt idx="288">
                  <c:v>8.241210937499998</c:v>
                </c:pt>
                <c:pt idx="289">
                  <c:v>8.265625</c:v>
                </c:pt>
                <c:pt idx="290">
                  <c:v>8.2890625</c:v>
                </c:pt>
                <c:pt idx="291">
                  <c:v>8.3134765625</c:v>
                </c:pt>
                <c:pt idx="292">
                  <c:v>8.3369140625</c:v>
                </c:pt>
                <c:pt idx="293">
                  <c:v>8.3603515625</c:v>
                </c:pt>
                <c:pt idx="294">
                  <c:v>8.384765625</c:v>
                </c:pt>
                <c:pt idx="295">
                  <c:v>8.408203124999998</c:v>
                </c:pt>
                <c:pt idx="296">
                  <c:v>8.431640625</c:v>
                </c:pt>
                <c:pt idx="297">
                  <c:v>8.4560546875</c:v>
                </c:pt>
                <c:pt idx="298">
                  <c:v>8.4794921875</c:v>
                </c:pt>
                <c:pt idx="299">
                  <c:v>8.50390625</c:v>
                </c:pt>
                <c:pt idx="300">
                  <c:v>8.527343749999998</c:v>
                </c:pt>
                <c:pt idx="301">
                  <c:v>8.55078125</c:v>
                </c:pt>
                <c:pt idx="302">
                  <c:v>8.5751953125</c:v>
                </c:pt>
                <c:pt idx="303">
                  <c:v>8.5986328125</c:v>
                </c:pt>
                <c:pt idx="304">
                  <c:v>8.6220703125</c:v>
                </c:pt>
                <c:pt idx="305">
                  <c:v>8.646484375</c:v>
                </c:pt>
                <c:pt idx="306">
                  <c:v>8.669921875</c:v>
                </c:pt>
                <c:pt idx="307">
                  <c:v>8.6943359375</c:v>
                </c:pt>
                <c:pt idx="308">
                  <c:v>8.717773437499998</c:v>
                </c:pt>
                <c:pt idx="309">
                  <c:v>8.741210937499998</c:v>
                </c:pt>
                <c:pt idx="310">
                  <c:v>8.765625</c:v>
                </c:pt>
                <c:pt idx="311">
                  <c:v>8.7890625</c:v>
                </c:pt>
                <c:pt idx="312">
                  <c:v>8.8125</c:v>
                </c:pt>
                <c:pt idx="313">
                  <c:v>8.8369140625</c:v>
                </c:pt>
                <c:pt idx="314">
                  <c:v>8.8603515625</c:v>
                </c:pt>
                <c:pt idx="315">
                  <c:v>8.884765625</c:v>
                </c:pt>
                <c:pt idx="316">
                  <c:v>8.908203124999998</c:v>
                </c:pt>
                <c:pt idx="317">
                  <c:v>8.931640625</c:v>
                </c:pt>
                <c:pt idx="318">
                  <c:v>8.9560546875</c:v>
                </c:pt>
                <c:pt idx="319">
                  <c:v>8.9794921875</c:v>
                </c:pt>
                <c:pt idx="320">
                  <c:v>9.0029296875</c:v>
                </c:pt>
                <c:pt idx="321">
                  <c:v>9.027343749999998</c:v>
                </c:pt>
                <c:pt idx="322">
                  <c:v>9.05078125</c:v>
                </c:pt>
                <c:pt idx="323">
                  <c:v>9.0751953125</c:v>
                </c:pt>
                <c:pt idx="324">
                  <c:v>9.0986328125</c:v>
                </c:pt>
                <c:pt idx="325">
                  <c:v>9.1220703125</c:v>
                </c:pt>
                <c:pt idx="326">
                  <c:v>9.146484375</c:v>
                </c:pt>
                <c:pt idx="327">
                  <c:v>9.169921875</c:v>
                </c:pt>
                <c:pt idx="328">
                  <c:v>9.193359375</c:v>
                </c:pt>
                <c:pt idx="329">
                  <c:v>9.217773437499998</c:v>
                </c:pt>
                <c:pt idx="330">
                  <c:v>9.241210937499998</c:v>
                </c:pt>
                <c:pt idx="331">
                  <c:v>9.265625</c:v>
                </c:pt>
                <c:pt idx="332">
                  <c:v>9.2890625</c:v>
                </c:pt>
                <c:pt idx="333">
                  <c:v>9.3125</c:v>
                </c:pt>
                <c:pt idx="334">
                  <c:v>9.3369140625</c:v>
                </c:pt>
                <c:pt idx="335">
                  <c:v>9.3603515625</c:v>
                </c:pt>
                <c:pt idx="336">
                  <c:v>9.3837890625</c:v>
                </c:pt>
                <c:pt idx="337">
                  <c:v>9.408203124999998</c:v>
                </c:pt>
                <c:pt idx="338">
                  <c:v>9.431640625</c:v>
                </c:pt>
                <c:pt idx="339">
                  <c:v>9.4560546875</c:v>
                </c:pt>
                <c:pt idx="340">
                  <c:v>9.4794921875</c:v>
                </c:pt>
                <c:pt idx="341">
                  <c:v>9.5029296875</c:v>
                </c:pt>
                <c:pt idx="342">
                  <c:v>9.527343749999998</c:v>
                </c:pt>
                <c:pt idx="343">
                  <c:v>9.55078125</c:v>
                </c:pt>
                <c:pt idx="344">
                  <c:v>9.574218749999998</c:v>
                </c:pt>
                <c:pt idx="345">
                  <c:v>9.5986328125</c:v>
                </c:pt>
                <c:pt idx="346">
                  <c:v>9.6220703125</c:v>
                </c:pt>
                <c:pt idx="347">
                  <c:v>9.646484375</c:v>
                </c:pt>
                <c:pt idx="348">
                  <c:v>9.669921875</c:v>
                </c:pt>
                <c:pt idx="349">
                  <c:v>9.693359375</c:v>
                </c:pt>
                <c:pt idx="350">
                  <c:v>9.717773437499998</c:v>
                </c:pt>
                <c:pt idx="351">
                  <c:v>9.741210937499998</c:v>
                </c:pt>
                <c:pt idx="352">
                  <c:v>9.7646484375</c:v>
                </c:pt>
                <c:pt idx="353">
                  <c:v>9.7890625</c:v>
                </c:pt>
                <c:pt idx="354">
                  <c:v>9.8125</c:v>
                </c:pt>
                <c:pt idx="355">
                  <c:v>9.8369140625</c:v>
                </c:pt>
                <c:pt idx="356">
                  <c:v>9.8603515625</c:v>
                </c:pt>
                <c:pt idx="357">
                  <c:v>9.8837890625</c:v>
                </c:pt>
                <c:pt idx="358">
                  <c:v>9.908203124999998</c:v>
                </c:pt>
                <c:pt idx="359">
                  <c:v>9.931640625</c:v>
                </c:pt>
                <c:pt idx="360">
                  <c:v>9.955078125</c:v>
                </c:pt>
                <c:pt idx="361">
                  <c:v>9.9794921875</c:v>
                </c:pt>
                <c:pt idx="362">
                  <c:v>10.0029296875</c:v>
                </c:pt>
                <c:pt idx="363">
                  <c:v>10.02734375</c:v>
                </c:pt>
                <c:pt idx="364">
                  <c:v>10.05078125</c:v>
                </c:pt>
                <c:pt idx="365">
                  <c:v>10.07421875</c:v>
                </c:pt>
                <c:pt idx="366">
                  <c:v>10.0986328125</c:v>
                </c:pt>
                <c:pt idx="367">
                  <c:v>10.1220703125</c:v>
                </c:pt>
                <c:pt idx="368">
                  <c:v>10.1455078125</c:v>
                </c:pt>
                <c:pt idx="369">
                  <c:v>10.169921875</c:v>
                </c:pt>
                <c:pt idx="370">
                  <c:v>10.193359375</c:v>
                </c:pt>
                <c:pt idx="371">
                  <c:v>10.2177734375</c:v>
                </c:pt>
                <c:pt idx="372">
                  <c:v>10.2412109375</c:v>
                </c:pt>
                <c:pt idx="373">
                  <c:v>10.2646484375</c:v>
                </c:pt>
                <c:pt idx="374">
                  <c:v>10.2890625</c:v>
                </c:pt>
                <c:pt idx="375">
                  <c:v>10.3125</c:v>
                </c:pt>
                <c:pt idx="376">
                  <c:v>10.3359375</c:v>
                </c:pt>
                <c:pt idx="377">
                  <c:v>10.3603515625</c:v>
                </c:pt>
                <c:pt idx="378">
                  <c:v>10.3837890625</c:v>
                </c:pt>
                <c:pt idx="379">
                  <c:v>10.408203125</c:v>
                </c:pt>
                <c:pt idx="380">
                  <c:v>10.431640625</c:v>
                </c:pt>
                <c:pt idx="381">
                  <c:v>10.455078125</c:v>
                </c:pt>
                <c:pt idx="382">
                  <c:v>10.4794921875</c:v>
                </c:pt>
                <c:pt idx="383">
                  <c:v>10.5029296875</c:v>
                </c:pt>
                <c:pt idx="384">
                  <c:v>10.5263671875</c:v>
                </c:pt>
                <c:pt idx="385">
                  <c:v>10.55078125</c:v>
                </c:pt>
                <c:pt idx="386">
                  <c:v>10.57421875</c:v>
                </c:pt>
                <c:pt idx="387">
                  <c:v>10.5986328125</c:v>
                </c:pt>
                <c:pt idx="388">
                  <c:v>10.6220703125</c:v>
                </c:pt>
                <c:pt idx="389">
                  <c:v>10.6455078125</c:v>
                </c:pt>
                <c:pt idx="390">
                  <c:v>10.669921875</c:v>
                </c:pt>
                <c:pt idx="391">
                  <c:v>10.693359375</c:v>
                </c:pt>
                <c:pt idx="392">
                  <c:v>10.716796875</c:v>
                </c:pt>
                <c:pt idx="393">
                  <c:v>10.7412109375</c:v>
                </c:pt>
                <c:pt idx="394">
                  <c:v>10.7646484375</c:v>
                </c:pt>
                <c:pt idx="395">
                  <c:v>10.7890625</c:v>
                </c:pt>
                <c:pt idx="396">
                  <c:v>10.8125</c:v>
                </c:pt>
                <c:pt idx="397">
                  <c:v>10.8359375</c:v>
                </c:pt>
                <c:pt idx="398">
                  <c:v>10.8603515625</c:v>
                </c:pt>
                <c:pt idx="399">
                  <c:v>10.8837890625</c:v>
                </c:pt>
                <c:pt idx="400">
                  <c:v>10.9072265625</c:v>
                </c:pt>
                <c:pt idx="401">
                  <c:v>10.931640625</c:v>
                </c:pt>
                <c:pt idx="402">
                  <c:v>10.955078125</c:v>
                </c:pt>
                <c:pt idx="403">
                  <c:v>10.9794921875</c:v>
                </c:pt>
                <c:pt idx="404">
                  <c:v>11.0029296875</c:v>
                </c:pt>
                <c:pt idx="405">
                  <c:v>11.0263671875</c:v>
                </c:pt>
                <c:pt idx="406">
                  <c:v>11.05078125</c:v>
                </c:pt>
                <c:pt idx="407">
                  <c:v>11.07421875</c:v>
                </c:pt>
                <c:pt idx="408">
                  <c:v>11.09765625</c:v>
                </c:pt>
                <c:pt idx="409">
                  <c:v>11.1220703125</c:v>
                </c:pt>
                <c:pt idx="410">
                  <c:v>11.1455078125</c:v>
                </c:pt>
                <c:pt idx="411">
                  <c:v>11.169921875</c:v>
                </c:pt>
                <c:pt idx="412">
                  <c:v>11.193359375</c:v>
                </c:pt>
                <c:pt idx="413">
                  <c:v>11.216796875</c:v>
                </c:pt>
                <c:pt idx="414">
                  <c:v>11.2412109375</c:v>
                </c:pt>
                <c:pt idx="415">
                  <c:v>11.2646484375</c:v>
                </c:pt>
                <c:pt idx="416">
                  <c:v>11.2880859375</c:v>
                </c:pt>
                <c:pt idx="417">
                  <c:v>11.3125</c:v>
                </c:pt>
                <c:pt idx="418">
                  <c:v>11.3359375</c:v>
                </c:pt>
                <c:pt idx="419">
                  <c:v>11.3603515625</c:v>
                </c:pt>
                <c:pt idx="420">
                  <c:v>11.3837890625</c:v>
                </c:pt>
                <c:pt idx="421">
                  <c:v>11.4072265625</c:v>
                </c:pt>
                <c:pt idx="422">
                  <c:v>11.431640625</c:v>
                </c:pt>
                <c:pt idx="423">
                  <c:v>11.455078125</c:v>
                </c:pt>
                <c:pt idx="424">
                  <c:v>11.478515625</c:v>
                </c:pt>
                <c:pt idx="425">
                  <c:v>11.5029296875</c:v>
                </c:pt>
                <c:pt idx="426">
                  <c:v>11.5263671875</c:v>
                </c:pt>
                <c:pt idx="427">
                  <c:v>11.55078125</c:v>
                </c:pt>
                <c:pt idx="428">
                  <c:v>11.57421875</c:v>
                </c:pt>
                <c:pt idx="429">
                  <c:v>11.59765625</c:v>
                </c:pt>
                <c:pt idx="430">
                  <c:v>11.6220703125</c:v>
                </c:pt>
                <c:pt idx="431">
                  <c:v>11.6455078125</c:v>
                </c:pt>
                <c:pt idx="432">
                  <c:v>11.6689453125</c:v>
                </c:pt>
                <c:pt idx="433">
                  <c:v>11.693359375</c:v>
                </c:pt>
                <c:pt idx="434">
                  <c:v>11.716796875</c:v>
                </c:pt>
                <c:pt idx="435">
                  <c:v>11.7412109375</c:v>
                </c:pt>
                <c:pt idx="436">
                  <c:v>11.7646484375</c:v>
                </c:pt>
                <c:pt idx="437">
                  <c:v>11.7880859375</c:v>
                </c:pt>
                <c:pt idx="438">
                  <c:v>11.8125</c:v>
                </c:pt>
                <c:pt idx="439">
                  <c:v>11.8359375</c:v>
                </c:pt>
                <c:pt idx="440">
                  <c:v>11.859375</c:v>
                </c:pt>
                <c:pt idx="441">
                  <c:v>11.8837890625</c:v>
                </c:pt>
                <c:pt idx="442">
                  <c:v>11.9072265625</c:v>
                </c:pt>
                <c:pt idx="443">
                  <c:v>11.931640625</c:v>
                </c:pt>
                <c:pt idx="444">
                  <c:v>11.955078125</c:v>
                </c:pt>
                <c:pt idx="445">
                  <c:v>11.978515625</c:v>
                </c:pt>
                <c:pt idx="446">
                  <c:v>12.0029296875</c:v>
                </c:pt>
                <c:pt idx="447">
                  <c:v>12.0263671875</c:v>
                </c:pt>
                <c:pt idx="448">
                  <c:v>12.0498046875</c:v>
                </c:pt>
                <c:pt idx="449">
                  <c:v>12.07421875</c:v>
                </c:pt>
                <c:pt idx="450">
                  <c:v>12.09765625</c:v>
                </c:pt>
                <c:pt idx="451">
                  <c:v>12.1220703125</c:v>
                </c:pt>
                <c:pt idx="452">
                  <c:v>12.1455078125</c:v>
                </c:pt>
                <c:pt idx="453">
                  <c:v>12.1689453125</c:v>
                </c:pt>
                <c:pt idx="454">
                  <c:v>12.193359375</c:v>
                </c:pt>
                <c:pt idx="455">
                  <c:v>12.216796875</c:v>
                </c:pt>
                <c:pt idx="456">
                  <c:v>12.240234375</c:v>
                </c:pt>
                <c:pt idx="457">
                  <c:v>12.2646484375</c:v>
                </c:pt>
                <c:pt idx="458">
                  <c:v>12.2880859375</c:v>
                </c:pt>
                <c:pt idx="459">
                  <c:v>12.3125</c:v>
                </c:pt>
                <c:pt idx="460">
                  <c:v>12.3359375</c:v>
                </c:pt>
                <c:pt idx="461">
                  <c:v>12.359375</c:v>
                </c:pt>
                <c:pt idx="462">
                  <c:v>12.3837890625</c:v>
                </c:pt>
                <c:pt idx="463">
                  <c:v>12.4072265625</c:v>
                </c:pt>
                <c:pt idx="464">
                  <c:v>12.4306640625</c:v>
                </c:pt>
                <c:pt idx="465">
                  <c:v>12.455078125</c:v>
                </c:pt>
                <c:pt idx="466">
                  <c:v>12.478515625</c:v>
                </c:pt>
                <c:pt idx="467">
                  <c:v>12.5029296875</c:v>
                </c:pt>
                <c:pt idx="468">
                  <c:v>12.5263671875</c:v>
                </c:pt>
                <c:pt idx="469">
                  <c:v>12.5498046875</c:v>
                </c:pt>
                <c:pt idx="470">
                  <c:v>12.57421875</c:v>
                </c:pt>
                <c:pt idx="471">
                  <c:v>12.59765625</c:v>
                </c:pt>
                <c:pt idx="472">
                  <c:v>12.62109375</c:v>
                </c:pt>
                <c:pt idx="473">
                  <c:v>12.6455078125</c:v>
                </c:pt>
                <c:pt idx="474">
                  <c:v>12.6689453125</c:v>
                </c:pt>
                <c:pt idx="475">
                  <c:v>12.693359375</c:v>
                </c:pt>
                <c:pt idx="476">
                  <c:v>12.716796875</c:v>
                </c:pt>
                <c:pt idx="477">
                  <c:v>12.740234375</c:v>
                </c:pt>
                <c:pt idx="478">
                  <c:v>12.7646484375</c:v>
                </c:pt>
                <c:pt idx="479">
                  <c:v>12.7880859375</c:v>
                </c:pt>
                <c:pt idx="480">
                  <c:v>12.8115234375</c:v>
                </c:pt>
                <c:pt idx="481">
                  <c:v>12.8359375</c:v>
                </c:pt>
                <c:pt idx="482">
                  <c:v>12.859375</c:v>
                </c:pt>
                <c:pt idx="483">
                  <c:v>12.8837890625</c:v>
                </c:pt>
                <c:pt idx="484">
                  <c:v>12.9072265625</c:v>
                </c:pt>
                <c:pt idx="485">
                  <c:v>12.9306640625</c:v>
                </c:pt>
                <c:pt idx="486">
                  <c:v>12.955078125</c:v>
                </c:pt>
                <c:pt idx="487">
                  <c:v>12.978515625</c:v>
                </c:pt>
                <c:pt idx="488">
                  <c:v>13.001953125</c:v>
                </c:pt>
                <c:pt idx="489">
                  <c:v>13.0263671875</c:v>
                </c:pt>
                <c:pt idx="490">
                  <c:v>13.0498046875</c:v>
                </c:pt>
                <c:pt idx="491">
                  <c:v>13.07421875</c:v>
                </c:pt>
                <c:pt idx="492">
                  <c:v>13.09765625</c:v>
                </c:pt>
                <c:pt idx="493">
                  <c:v>13.12109375</c:v>
                </c:pt>
                <c:pt idx="494">
                  <c:v>13.1455078125</c:v>
                </c:pt>
                <c:pt idx="495">
                  <c:v>13.1689453125</c:v>
                </c:pt>
                <c:pt idx="496">
                  <c:v>13.1923828125</c:v>
                </c:pt>
                <c:pt idx="497">
                  <c:v>13.216796875</c:v>
                </c:pt>
                <c:pt idx="498">
                  <c:v>13.240234375</c:v>
                </c:pt>
                <c:pt idx="499">
                  <c:v>13.2646484375</c:v>
                </c:pt>
                <c:pt idx="500">
                  <c:v>13.2880859375</c:v>
                </c:pt>
                <c:pt idx="501">
                  <c:v>13.3115234375</c:v>
                </c:pt>
                <c:pt idx="502">
                  <c:v>13.3359375</c:v>
                </c:pt>
                <c:pt idx="503">
                  <c:v>13.359375</c:v>
                </c:pt>
                <c:pt idx="504">
                  <c:v>13.3828125</c:v>
                </c:pt>
                <c:pt idx="505">
                  <c:v>13.4072265625</c:v>
                </c:pt>
                <c:pt idx="506">
                  <c:v>13.4306640625</c:v>
                </c:pt>
                <c:pt idx="507">
                  <c:v>13.455078125</c:v>
                </c:pt>
                <c:pt idx="508">
                  <c:v>13.478515625</c:v>
                </c:pt>
                <c:pt idx="509">
                  <c:v>13.501953125</c:v>
                </c:pt>
                <c:pt idx="510">
                  <c:v>13.5263671875</c:v>
                </c:pt>
                <c:pt idx="511">
                  <c:v>13.5498046875</c:v>
                </c:pt>
                <c:pt idx="512">
                  <c:v>13.5732421875</c:v>
                </c:pt>
                <c:pt idx="513">
                  <c:v>13.59765625</c:v>
                </c:pt>
                <c:pt idx="514">
                  <c:v>13.62109375</c:v>
                </c:pt>
                <c:pt idx="515">
                  <c:v>13.6455078125</c:v>
                </c:pt>
                <c:pt idx="516">
                  <c:v>13.6689453125</c:v>
                </c:pt>
                <c:pt idx="517">
                  <c:v>13.6923828125</c:v>
                </c:pt>
                <c:pt idx="518">
                  <c:v>13.716796875</c:v>
                </c:pt>
                <c:pt idx="519">
                  <c:v>13.740234375</c:v>
                </c:pt>
                <c:pt idx="520">
                  <c:v>13.763671875</c:v>
                </c:pt>
                <c:pt idx="521">
                  <c:v>13.7880859375</c:v>
                </c:pt>
                <c:pt idx="522">
                  <c:v>13.8115234375</c:v>
                </c:pt>
                <c:pt idx="523">
                  <c:v>13.8359375</c:v>
                </c:pt>
                <c:pt idx="524">
                  <c:v>13.859375</c:v>
                </c:pt>
                <c:pt idx="525">
                  <c:v>13.8828125</c:v>
                </c:pt>
                <c:pt idx="526">
                  <c:v>13.9072265625</c:v>
                </c:pt>
                <c:pt idx="527">
                  <c:v>13.9306640625</c:v>
                </c:pt>
                <c:pt idx="528">
                  <c:v>13.9541015625</c:v>
                </c:pt>
                <c:pt idx="529">
                  <c:v>13.978515625</c:v>
                </c:pt>
                <c:pt idx="530">
                  <c:v>14.001953125</c:v>
                </c:pt>
                <c:pt idx="531">
                  <c:v>14.0263671875</c:v>
                </c:pt>
                <c:pt idx="532">
                  <c:v>14.0498046875</c:v>
                </c:pt>
                <c:pt idx="533">
                  <c:v>14.0732421875</c:v>
                </c:pt>
                <c:pt idx="534">
                  <c:v>14.09765625</c:v>
                </c:pt>
                <c:pt idx="535">
                  <c:v>14.12109375</c:v>
                </c:pt>
                <c:pt idx="536">
                  <c:v>14.14453125</c:v>
                </c:pt>
                <c:pt idx="537">
                  <c:v>14.1689453125</c:v>
                </c:pt>
                <c:pt idx="538">
                  <c:v>14.1923828125</c:v>
                </c:pt>
                <c:pt idx="539">
                  <c:v>14.216796875</c:v>
                </c:pt>
                <c:pt idx="540">
                  <c:v>14.240234375</c:v>
                </c:pt>
                <c:pt idx="541">
                  <c:v>14.263671875</c:v>
                </c:pt>
                <c:pt idx="542">
                  <c:v>14.2880859375</c:v>
                </c:pt>
                <c:pt idx="543">
                  <c:v>14.3115234375</c:v>
                </c:pt>
                <c:pt idx="544">
                  <c:v>14.3349609375</c:v>
                </c:pt>
                <c:pt idx="545">
                  <c:v>14.359375</c:v>
                </c:pt>
                <c:pt idx="546">
                  <c:v>14.3828125</c:v>
                </c:pt>
                <c:pt idx="547">
                  <c:v>14.4072265625</c:v>
                </c:pt>
                <c:pt idx="548">
                  <c:v>14.4306640625</c:v>
                </c:pt>
                <c:pt idx="549">
                  <c:v>14.4541015625</c:v>
                </c:pt>
                <c:pt idx="550">
                  <c:v>14.478515625</c:v>
                </c:pt>
                <c:pt idx="551">
                  <c:v>14.501953125</c:v>
                </c:pt>
                <c:pt idx="552">
                  <c:v>14.525390625</c:v>
                </c:pt>
                <c:pt idx="553">
                  <c:v>14.5498046875</c:v>
                </c:pt>
                <c:pt idx="554">
                  <c:v>14.5732421875</c:v>
                </c:pt>
                <c:pt idx="555">
                  <c:v>14.59765625</c:v>
                </c:pt>
                <c:pt idx="556">
                  <c:v>14.62109375</c:v>
                </c:pt>
                <c:pt idx="557">
                  <c:v>14.64453125</c:v>
                </c:pt>
                <c:pt idx="558">
                  <c:v>14.6689453125</c:v>
                </c:pt>
                <c:pt idx="559">
                  <c:v>14.6923828125</c:v>
                </c:pt>
                <c:pt idx="560">
                  <c:v>14.7158203125</c:v>
                </c:pt>
                <c:pt idx="561">
                  <c:v>14.740234375</c:v>
                </c:pt>
                <c:pt idx="562">
                  <c:v>14.763671875</c:v>
                </c:pt>
                <c:pt idx="563">
                  <c:v>14.7880859375</c:v>
                </c:pt>
                <c:pt idx="564">
                  <c:v>14.8115234375</c:v>
                </c:pt>
                <c:pt idx="565">
                  <c:v>14.8349609375</c:v>
                </c:pt>
                <c:pt idx="566">
                  <c:v>14.859375</c:v>
                </c:pt>
                <c:pt idx="567">
                  <c:v>14.8828125</c:v>
                </c:pt>
                <c:pt idx="568">
                  <c:v>14.90625</c:v>
                </c:pt>
                <c:pt idx="569">
                  <c:v>14.9306640625</c:v>
                </c:pt>
                <c:pt idx="570">
                  <c:v>14.9541015625</c:v>
                </c:pt>
                <c:pt idx="571">
                  <c:v>14.978515625</c:v>
                </c:pt>
                <c:pt idx="572">
                  <c:v>15.001953125</c:v>
                </c:pt>
                <c:pt idx="573">
                  <c:v>15.025390625</c:v>
                </c:pt>
                <c:pt idx="574">
                  <c:v>15.0498046875</c:v>
                </c:pt>
                <c:pt idx="575">
                  <c:v>15.0732421875</c:v>
                </c:pt>
                <c:pt idx="576">
                  <c:v>15.0966796875</c:v>
                </c:pt>
                <c:pt idx="577">
                  <c:v>15.12109375</c:v>
                </c:pt>
                <c:pt idx="578">
                  <c:v>15.14453125</c:v>
                </c:pt>
                <c:pt idx="579">
                  <c:v>15.1689453125</c:v>
                </c:pt>
                <c:pt idx="580">
                  <c:v>15.1923828125</c:v>
                </c:pt>
                <c:pt idx="581">
                  <c:v>15.2158203125</c:v>
                </c:pt>
                <c:pt idx="582">
                  <c:v>15.240234375</c:v>
                </c:pt>
                <c:pt idx="583">
                  <c:v>15.263671875</c:v>
                </c:pt>
                <c:pt idx="584">
                  <c:v>15.287109375</c:v>
                </c:pt>
                <c:pt idx="585">
                  <c:v>15.3115234375</c:v>
                </c:pt>
                <c:pt idx="586">
                  <c:v>15.3349609375</c:v>
                </c:pt>
                <c:pt idx="587">
                  <c:v>15.359375</c:v>
                </c:pt>
                <c:pt idx="588">
                  <c:v>15.3828125</c:v>
                </c:pt>
                <c:pt idx="589">
                  <c:v>15.40625</c:v>
                </c:pt>
                <c:pt idx="590">
                  <c:v>15.4306640625</c:v>
                </c:pt>
                <c:pt idx="591">
                  <c:v>15.4541015625</c:v>
                </c:pt>
                <c:pt idx="592">
                  <c:v>15.4775390625</c:v>
                </c:pt>
                <c:pt idx="593">
                  <c:v>15.501953125</c:v>
                </c:pt>
                <c:pt idx="594">
                  <c:v>15.525390625</c:v>
                </c:pt>
                <c:pt idx="595">
                  <c:v>15.5498046875</c:v>
                </c:pt>
                <c:pt idx="596">
                  <c:v>15.5732421875</c:v>
                </c:pt>
                <c:pt idx="597">
                  <c:v>15.5966796875</c:v>
                </c:pt>
                <c:pt idx="598">
                  <c:v>15.62109375</c:v>
                </c:pt>
                <c:pt idx="599">
                  <c:v>15.64453125</c:v>
                </c:pt>
                <c:pt idx="600">
                  <c:v>15.66796875</c:v>
                </c:pt>
                <c:pt idx="601">
                  <c:v>15.6923828125</c:v>
                </c:pt>
                <c:pt idx="602">
                  <c:v>15.7158203125</c:v>
                </c:pt>
                <c:pt idx="603">
                  <c:v>15.740234375</c:v>
                </c:pt>
                <c:pt idx="604">
                  <c:v>15.763671875</c:v>
                </c:pt>
                <c:pt idx="605">
                  <c:v>15.787109375</c:v>
                </c:pt>
                <c:pt idx="606">
                  <c:v>15.8115234375</c:v>
                </c:pt>
                <c:pt idx="607">
                  <c:v>15.8349609375</c:v>
                </c:pt>
                <c:pt idx="608">
                  <c:v>15.8583984375</c:v>
                </c:pt>
                <c:pt idx="609">
                  <c:v>15.8828125</c:v>
                </c:pt>
                <c:pt idx="610">
                  <c:v>15.90625</c:v>
                </c:pt>
                <c:pt idx="611">
                  <c:v>15.9306640625</c:v>
                </c:pt>
                <c:pt idx="612">
                  <c:v>15.9541015625</c:v>
                </c:pt>
                <c:pt idx="613">
                  <c:v>15.9775390625</c:v>
                </c:pt>
                <c:pt idx="614">
                  <c:v>16.001953125</c:v>
                </c:pt>
                <c:pt idx="615">
                  <c:v>16.025390625</c:v>
                </c:pt>
                <c:pt idx="616">
                  <c:v>16.048828125</c:v>
                </c:pt>
                <c:pt idx="617">
                  <c:v>16.0732421875</c:v>
                </c:pt>
                <c:pt idx="618">
                  <c:v>16.0966796875</c:v>
                </c:pt>
                <c:pt idx="619">
                  <c:v>16.12109375</c:v>
                </c:pt>
                <c:pt idx="620">
                  <c:v>16.14453125</c:v>
                </c:pt>
                <c:pt idx="621">
                  <c:v>16.16796875</c:v>
                </c:pt>
                <c:pt idx="622">
                  <c:v>16.1923828125</c:v>
                </c:pt>
                <c:pt idx="623">
                  <c:v>16.2158203125</c:v>
                </c:pt>
                <c:pt idx="624">
                  <c:v>16.2392578125</c:v>
                </c:pt>
                <c:pt idx="625">
                  <c:v>16.263671875</c:v>
                </c:pt>
                <c:pt idx="626">
                  <c:v>16.287109375</c:v>
                </c:pt>
                <c:pt idx="627">
                  <c:v>16.3115234375</c:v>
                </c:pt>
                <c:pt idx="628">
                  <c:v>16.3349609375</c:v>
                </c:pt>
                <c:pt idx="629">
                  <c:v>16.3583984375</c:v>
                </c:pt>
                <c:pt idx="630">
                  <c:v>16.3828125</c:v>
                </c:pt>
                <c:pt idx="631">
                  <c:v>16.40625</c:v>
                </c:pt>
                <c:pt idx="632">
                  <c:v>16.4296875</c:v>
                </c:pt>
                <c:pt idx="633">
                  <c:v>16.4541015625</c:v>
                </c:pt>
                <c:pt idx="634">
                  <c:v>16.4775390625</c:v>
                </c:pt>
                <c:pt idx="635">
                  <c:v>16.501953125</c:v>
                </c:pt>
                <c:pt idx="636">
                  <c:v>16.525390625</c:v>
                </c:pt>
                <c:pt idx="637">
                  <c:v>16.548828125</c:v>
                </c:pt>
                <c:pt idx="638">
                  <c:v>16.5732421875</c:v>
                </c:pt>
                <c:pt idx="639">
                  <c:v>16.5966796875</c:v>
                </c:pt>
                <c:pt idx="640">
                  <c:v>16.6201171875</c:v>
                </c:pt>
                <c:pt idx="641">
                  <c:v>16.64453125</c:v>
                </c:pt>
                <c:pt idx="642">
                  <c:v>16.66796875</c:v>
                </c:pt>
                <c:pt idx="643">
                  <c:v>16.6923828125</c:v>
                </c:pt>
                <c:pt idx="644">
                  <c:v>16.7158203125</c:v>
                </c:pt>
                <c:pt idx="645">
                  <c:v>16.7392578125</c:v>
                </c:pt>
                <c:pt idx="646">
                  <c:v>16.763671875</c:v>
                </c:pt>
                <c:pt idx="647">
                  <c:v>16.787109375</c:v>
                </c:pt>
                <c:pt idx="648">
                  <c:v>16.810546875</c:v>
                </c:pt>
                <c:pt idx="649">
                  <c:v>16.8349609375</c:v>
                </c:pt>
                <c:pt idx="650">
                  <c:v>16.8583984375</c:v>
                </c:pt>
                <c:pt idx="651">
                  <c:v>16.8828125</c:v>
                </c:pt>
                <c:pt idx="652">
                  <c:v>16.90625</c:v>
                </c:pt>
                <c:pt idx="653">
                  <c:v>16.9296875</c:v>
                </c:pt>
                <c:pt idx="654">
                  <c:v>16.9541015625</c:v>
                </c:pt>
                <c:pt idx="655">
                  <c:v>16.9775390625</c:v>
                </c:pt>
                <c:pt idx="656">
                  <c:v>17.0009765625</c:v>
                </c:pt>
                <c:pt idx="657">
                  <c:v>17.025390625</c:v>
                </c:pt>
                <c:pt idx="658">
                  <c:v>17.048828125</c:v>
                </c:pt>
                <c:pt idx="659">
                  <c:v>17.0732421875</c:v>
                </c:pt>
                <c:pt idx="660">
                  <c:v>17.0966796875</c:v>
                </c:pt>
                <c:pt idx="661">
                  <c:v>17.1201171875</c:v>
                </c:pt>
                <c:pt idx="662">
                  <c:v>17.14453125</c:v>
                </c:pt>
                <c:pt idx="663">
                  <c:v>17.16796875</c:v>
                </c:pt>
                <c:pt idx="664">
                  <c:v>17.19140625</c:v>
                </c:pt>
                <c:pt idx="665">
                  <c:v>17.2158203125</c:v>
                </c:pt>
                <c:pt idx="666">
                  <c:v>17.2392578125</c:v>
                </c:pt>
                <c:pt idx="667">
                  <c:v>17.263671875</c:v>
                </c:pt>
                <c:pt idx="668">
                  <c:v>17.287109375</c:v>
                </c:pt>
                <c:pt idx="669">
                  <c:v>17.310546875</c:v>
                </c:pt>
                <c:pt idx="670">
                  <c:v>17.3349609375</c:v>
                </c:pt>
                <c:pt idx="671">
                  <c:v>17.3583984375</c:v>
                </c:pt>
                <c:pt idx="672">
                  <c:v>17.3818359375</c:v>
                </c:pt>
                <c:pt idx="673">
                  <c:v>17.40625</c:v>
                </c:pt>
                <c:pt idx="674">
                  <c:v>17.4296875</c:v>
                </c:pt>
                <c:pt idx="675">
                  <c:v>17.4541015625</c:v>
                </c:pt>
                <c:pt idx="676">
                  <c:v>17.4775390625</c:v>
                </c:pt>
                <c:pt idx="677">
                  <c:v>17.5009765625</c:v>
                </c:pt>
                <c:pt idx="678">
                  <c:v>17.525390625</c:v>
                </c:pt>
                <c:pt idx="679">
                  <c:v>17.548828125</c:v>
                </c:pt>
                <c:pt idx="680">
                  <c:v>17.572265625</c:v>
                </c:pt>
                <c:pt idx="681">
                  <c:v>17.5966796875</c:v>
                </c:pt>
                <c:pt idx="682">
                  <c:v>17.6201171875</c:v>
                </c:pt>
                <c:pt idx="683">
                  <c:v>17.64453125</c:v>
                </c:pt>
                <c:pt idx="684">
                  <c:v>17.66796875</c:v>
                </c:pt>
                <c:pt idx="685">
                  <c:v>17.69140625</c:v>
                </c:pt>
                <c:pt idx="686">
                  <c:v>17.7158203125</c:v>
                </c:pt>
                <c:pt idx="687">
                  <c:v>17.7392578125</c:v>
                </c:pt>
                <c:pt idx="688">
                  <c:v>17.7626953125</c:v>
                </c:pt>
                <c:pt idx="689">
                  <c:v>17.787109375</c:v>
                </c:pt>
                <c:pt idx="690">
                  <c:v>17.810546875</c:v>
                </c:pt>
                <c:pt idx="691">
                  <c:v>17.8349609375</c:v>
                </c:pt>
                <c:pt idx="692">
                  <c:v>17.8583984375</c:v>
                </c:pt>
                <c:pt idx="693">
                  <c:v>17.8818359375</c:v>
                </c:pt>
                <c:pt idx="694">
                  <c:v>17.90625</c:v>
                </c:pt>
                <c:pt idx="695">
                  <c:v>17.9296875</c:v>
                </c:pt>
                <c:pt idx="696">
                  <c:v>17.953125</c:v>
                </c:pt>
                <c:pt idx="697">
                  <c:v>17.9775390625</c:v>
                </c:pt>
                <c:pt idx="698">
                  <c:v>18.0009765625</c:v>
                </c:pt>
                <c:pt idx="699">
                  <c:v>18.025390625</c:v>
                </c:pt>
                <c:pt idx="700">
                  <c:v>18.048828125</c:v>
                </c:pt>
                <c:pt idx="701">
                  <c:v>18.072265625</c:v>
                </c:pt>
                <c:pt idx="702">
                  <c:v>18.0966796875</c:v>
                </c:pt>
                <c:pt idx="703">
                  <c:v>18.1201171875</c:v>
                </c:pt>
                <c:pt idx="704">
                  <c:v>18.1435546875</c:v>
                </c:pt>
                <c:pt idx="705">
                  <c:v>18.16796875</c:v>
                </c:pt>
                <c:pt idx="706">
                  <c:v>18.19140625</c:v>
                </c:pt>
                <c:pt idx="707">
                  <c:v>18.2158203125</c:v>
                </c:pt>
                <c:pt idx="708">
                  <c:v>18.2392578125</c:v>
                </c:pt>
                <c:pt idx="709">
                  <c:v>18.2626953125</c:v>
                </c:pt>
                <c:pt idx="710">
                  <c:v>18.287109375</c:v>
                </c:pt>
                <c:pt idx="711">
                  <c:v>18.310546875</c:v>
                </c:pt>
                <c:pt idx="712">
                  <c:v>18.333984375</c:v>
                </c:pt>
                <c:pt idx="713">
                  <c:v>18.3583984375</c:v>
                </c:pt>
                <c:pt idx="714">
                  <c:v>18.3818359375</c:v>
                </c:pt>
                <c:pt idx="715">
                  <c:v>18.40625</c:v>
                </c:pt>
                <c:pt idx="716">
                  <c:v>18.4296875</c:v>
                </c:pt>
                <c:pt idx="717">
                  <c:v>18.453125</c:v>
                </c:pt>
                <c:pt idx="718">
                  <c:v>18.4775390625</c:v>
                </c:pt>
                <c:pt idx="719">
                  <c:v>18.5009765625</c:v>
                </c:pt>
                <c:pt idx="720">
                  <c:v>18.5244140625</c:v>
                </c:pt>
                <c:pt idx="721">
                  <c:v>18.548828125</c:v>
                </c:pt>
                <c:pt idx="722">
                  <c:v>18.572265625</c:v>
                </c:pt>
                <c:pt idx="723">
                  <c:v>18.5966796875</c:v>
                </c:pt>
                <c:pt idx="724">
                  <c:v>18.6201171875</c:v>
                </c:pt>
                <c:pt idx="725">
                  <c:v>18.6435546875</c:v>
                </c:pt>
                <c:pt idx="726">
                  <c:v>18.66796875</c:v>
                </c:pt>
                <c:pt idx="727">
                  <c:v>18.69140625</c:v>
                </c:pt>
                <c:pt idx="728">
                  <c:v>18.71484375</c:v>
                </c:pt>
                <c:pt idx="729">
                  <c:v>18.7392578125</c:v>
                </c:pt>
                <c:pt idx="730">
                  <c:v>18.7626953125</c:v>
                </c:pt>
                <c:pt idx="731">
                  <c:v>18.787109375</c:v>
                </c:pt>
                <c:pt idx="732">
                  <c:v>18.810546875</c:v>
                </c:pt>
                <c:pt idx="733">
                  <c:v>18.833984375</c:v>
                </c:pt>
                <c:pt idx="734">
                  <c:v>18.8583984375</c:v>
                </c:pt>
                <c:pt idx="735">
                  <c:v>18.8818359375</c:v>
                </c:pt>
                <c:pt idx="736">
                  <c:v>18.9052734375</c:v>
                </c:pt>
                <c:pt idx="737">
                  <c:v>18.9296875</c:v>
                </c:pt>
                <c:pt idx="738">
                  <c:v>18.953125</c:v>
                </c:pt>
                <c:pt idx="739">
                  <c:v>18.9775390625</c:v>
                </c:pt>
                <c:pt idx="740">
                  <c:v>19.0009765625</c:v>
                </c:pt>
                <c:pt idx="741">
                  <c:v>19.0244140625</c:v>
                </c:pt>
                <c:pt idx="742">
                  <c:v>19.048828125</c:v>
                </c:pt>
                <c:pt idx="743">
                  <c:v>19.072265625</c:v>
                </c:pt>
                <c:pt idx="744">
                  <c:v>19.095703125</c:v>
                </c:pt>
                <c:pt idx="745">
                  <c:v>19.1201171875</c:v>
                </c:pt>
                <c:pt idx="746">
                  <c:v>19.1435546875</c:v>
                </c:pt>
                <c:pt idx="747">
                  <c:v>19.16796875</c:v>
                </c:pt>
                <c:pt idx="748">
                  <c:v>19.19140625</c:v>
                </c:pt>
                <c:pt idx="749">
                  <c:v>19.21484375</c:v>
                </c:pt>
                <c:pt idx="750">
                  <c:v>19.2392578125</c:v>
                </c:pt>
                <c:pt idx="751">
                  <c:v>19.2626953125</c:v>
                </c:pt>
                <c:pt idx="752">
                  <c:v>19.28613281249998</c:v>
                </c:pt>
                <c:pt idx="753">
                  <c:v>19.310546875</c:v>
                </c:pt>
                <c:pt idx="754">
                  <c:v>19.333984375</c:v>
                </c:pt>
                <c:pt idx="755">
                  <c:v>19.3583984375</c:v>
                </c:pt>
                <c:pt idx="756">
                  <c:v>19.3818359375</c:v>
                </c:pt>
                <c:pt idx="757">
                  <c:v>19.4052734375</c:v>
                </c:pt>
                <c:pt idx="758">
                  <c:v>19.4296875</c:v>
                </c:pt>
                <c:pt idx="759">
                  <c:v>19.453125</c:v>
                </c:pt>
                <c:pt idx="760">
                  <c:v>19.4765625</c:v>
                </c:pt>
                <c:pt idx="761">
                  <c:v>19.5009765625</c:v>
                </c:pt>
                <c:pt idx="762">
                  <c:v>19.5244140625</c:v>
                </c:pt>
                <c:pt idx="763">
                  <c:v>19.548828125</c:v>
                </c:pt>
                <c:pt idx="764">
                  <c:v>19.572265625</c:v>
                </c:pt>
                <c:pt idx="765">
                  <c:v>19.595703125</c:v>
                </c:pt>
                <c:pt idx="766">
                  <c:v>19.6201171875</c:v>
                </c:pt>
                <c:pt idx="767">
                  <c:v>19.6435546875</c:v>
                </c:pt>
                <c:pt idx="768">
                  <c:v>19.6669921875</c:v>
                </c:pt>
                <c:pt idx="769">
                  <c:v>19.69140625</c:v>
                </c:pt>
                <c:pt idx="770">
                  <c:v>19.71484375</c:v>
                </c:pt>
                <c:pt idx="771">
                  <c:v>19.7392578125</c:v>
                </c:pt>
                <c:pt idx="772">
                  <c:v>19.7626953125</c:v>
                </c:pt>
                <c:pt idx="773">
                  <c:v>19.78613281249998</c:v>
                </c:pt>
                <c:pt idx="774">
                  <c:v>19.810546875</c:v>
                </c:pt>
                <c:pt idx="775">
                  <c:v>19.833984375</c:v>
                </c:pt>
                <c:pt idx="776">
                  <c:v>19.857421875</c:v>
                </c:pt>
                <c:pt idx="777">
                  <c:v>19.8818359375</c:v>
                </c:pt>
                <c:pt idx="778">
                  <c:v>19.9052734375</c:v>
                </c:pt>
                <c:pt idx="779">
                  <c:v>19.9296875</c:v>
                </c:pt>
                <c:pt idx="780">
                  <c:v>19.953125</c:v>
                </c:pt>
                <c:pt idx="781">
                  <c:v>19.9765625</c:v>
                </c:pt>
                <c:pt idx="782">
                  <c:v>20.0009765625</c:v>
                </c:pt>
                <c:pt idx="783">
                  <c:v>20.0244140625</c:v>
                </c:pt>
                <c:pt idx="784">
                  <c:v>20.0478515625</c:v>
                </c:pt>
                <c:pt idx="785">
                  <c:v>20.072265625</c:v>
                </c:pt>
                <c:pt idx="786">
                  <c:v>20.095703125</c:v>
                </c:pt>
                <c:pt idx="787">
                  <c:v>20.1201171875</c:v>
                </c:pt>
                <c:pt idx="788">
                  <c:v>20.1435546875</c:v>
                </c:pt>
                <c:pt idx="789">
                  <c:v>20.1669921875</c:v>
                </c:pt>
                <c:pt idx="790">
                  <c:v>20.19140625</c:v>
                </c:pt>
                <c:pt idx="791">
                  <c:v>20.21484375</c:v>
                </c:pt>
                <c:pt idx="792">
                  <c:v>20.23828125</c:v>
                </c:pt>
                <c:pt idx="793">
                  <c:v>20.2626953125</c:v>
                </c:pt>
                <c:pt idx="794">
                  <c:v>20.28613281249998</c:v>
                </c:pt>
                <c:pt idx="795">
                  <c:v>20.310546875</c:v>
                </c:pt>
                <c:pt idx="796">
                  <c:v>20.333984375</c:v>
                </c:pt>
                <c:pt idx="797">
                  <c:v>20.357421875</c:v>
                </c:pt>
                <c:pt idx="798">
                  <c:v>20.3818359375</c:v>
                </c:pt>
                <c:pt idx="799">
                  <c:v>20.4052734375</c:v>
                </c:pt>
                <c:pt idx="800">
                  <c:v>20.42871093749998</c:v>
                </c:pt>
                <c:pt idx="801">
                  <c:v>20.453125</c:v>
                </c:pt>
                <c:pt idx="802">
                  <c:v>20.4765625</c:v>
                </c:pt>
                <c:pt idx="803">
                  <c:v>20.5009765625</c:v>
                </c:pt>
                <c:pt idx="804">
                  <c:v>20.5244140625</c:v>
                </c:pt>
                <c:pt idx="805">
                  <c:v>20.5478515625</c:v>
                </c:pt>
                <c:pt idx="806">
                  <c:v>20.572265625</c:v>
                </c:pt>
                <c:pt idx="807">
                  <c:v>20.595703125</c:v>
                </c:pt>
                <c:pt idx="808">
                  <c:v>20.619140625</c:v>
                </c:pt>
                <c:pt idx="809">
                  <c:v>20.6435546875</c:v>
                </c:pt>
                <c:pt idx="810">
                  <c:v>20.6669921875</c:v>
                </c:pt>
                <c:pt idx="811">
                  <c:v>20.69140625</c:v>
                </c:pt>
                <c:pt idx="812">
                  <c:v>20.71484375</c:v>
                </c:pt>
                <c:pt idx="813">
                  <c:v>20.73828125</c:v>
                </c:pt>
                <c:pt idx="814">
                  <c:v>20.7626953125</c:v>
                </c:pt>
                <c:pt idx="815">
                  <c:v>20.78613281249998</c:v>
                </c:pt>
                <c:pt idx="816">
                  <c:v>20.8095703125</c:v>
                </c:pt>
                <c:pt idx="817">
                  <c:v>20.833984375</c:v>
                </c:pt>
                <c:pt idx="818">
                  <c:v>20.857421875</c:v>
                </c:pt>
                <c:pt idx="819">
                  <c:v>20.8818359375</c:v>
                </c:pt>
                <c:pt idx="820">
                  <c:v>20.9052734375</c:v>
                </c:pt>
                <c:pt idx="821">
                  <c:v>20.92871093749998</c:v>
                </c:pt>
                <c:pt idx="822">
                  <c:v>20.953125</c:v>
                </c:pt>
                <c:pt idx="823">
                  <c:v>20.9765625</c:v>
                </c:pt>
                <c:pt idx="824">
                  <c:v>21.0</c:v>
                </c:pt>
                <c:pt idx="825">
                  <c:v>21.0244140625</c:v>
                </c:pt>
                <c:pt idx="826">
                  <c:v>21.0478515625</c:v>
                </c:pt>
                <c:pt idx="827">
                  <c:v>21.072265625</c:v>
                </c:pt>
                <c:pt idx="828">
                  <c:v>21.095703125</c:v>
                </c:pt>
                <c:pt idx="829">
                  <c:v>21.119140625</c:v>
                </c:pt>
                <c:pt idx="830">
                  <c:v>21.1435546875</c:v>
                </c:pt>
                <c:pt idx="831">
                  <c:v>21.1669921875</c:v>
                </c:pt>
                <c:pt idx="832">
                  <c:v>21.1904296875</c:v>
                </c:pt>
                <c:pt idx="833">
                  <c:v>21.21484375</c:v>
                </c:pt>
                <c:pt idx="834">
                  <c:v>21.23828125</c:v>
                </c:pt>
                <c:pt idx="835">
                  <c:v>21.2626953125</c:v>
                </c:pt>
                <c:pt idx="836">
                  <c:v>21.28613281249998</c:v>
                </c:pt>
                <c:pt idx="837">
                  <c:v>21.3095703125</c:v>
                </c:pt>
                <c:pt idx="838">
                  <c:v>21.333984375</c:v>
                </c:pt>
                <c:pt idx="839">
                  <c:v>21.357421875</c:v>
                </c:pt>
                <c:pt idx="840">
                  <c:v>21.380859375</c:v>
                </c:pt>
                <c:pt idx="841">
                  <c:v>21.4052734375</c:v>
                </c:pt>
                <c:pt idx="842">
                  <c:v>21.42871093749998</c:v>
                </c:pt>
                <c:pt idx="843">
                  <c:v>21.453125</c:v>
                </c:pt>
                <c:pt idx="844">
                  <c:v>21.4765625</c:v>
                </c:pt>
                <c:pt idx="845">
                  <c:v>21.5</c:v>
                </c:pt>
                <c:pt idx="846">
                  <c:v>21.5244140625</c:v>
                </c:pt>
                <c:pt idx="847">
                  <c:v>21.5478515625</c:v>
                </c:pt>
                <c:pt idx="848">
                  <c:v>21.5712890625</c:v>
                </c:pt>
                <c:pt idx="849">
                  <c:v>21.595703125</c:v>
                </c:pt>
                <c:pt idx="850">
                  <c:v>21.619140625</c:v>
                </c:pt>
                <c:pt idx="851">
                  <c:v>21.6435546875</c:v>
                </c:pt>
                <c:pt idx="852">
                  <c:v>21.6669921875</c:v>
                </c:pt>
                <c:pt idx="853">
                  <c:v>21.6904296875</c:v>
                </c:pt>
                <c:pt idx="854">
                  <c:v>21.71484375</c:v>
                </c:pt>
                <c:pt idx="855">
                  <c:v>21.73828125</c:v>
                </c:pt>
                <c:pt idx="856">
                  <c:v>21.76171875</c:v>
                </c:pt>
                <c:pt idx="857">
                  <c:v>21.78613281249998</c:v>
                </c:pt>
                <c:pt idx="858">
                  <c:v>21.8095703125</c:v>
                </c:pt>
                <c:pt idx="859">
                  <c:v>21.833984375</c:v>
                </c:pt>
                <c:pt idx="860">
                  <c:v>21.857421875</c:v>
                </c:pt>
                <c:pt idx="861">
                  <c:v>21.880859375</c:v>
                </c:pt>
                <c:pt idx="862">
                  <c:v>21.9052734375</c:v>
                </c:pt>
                <c:pt idx="863">
                  <c:v>21.92871093749998</c:v>
                </c:pt>
                <c:pt idx="864">
                  <c:v>21.9521484375</c:v>
                </c:pt>
                <c:pt idx="865">
                  <c:v>21.9765625</c:v>
                </c:pt>
                <c:pt idx="866">
                  <c:v>22.0</c:v>
                </c:pt>
                <c:pt idx="867">
                  <c:v>22.0244140625</c:v>
                </c:pt>
                <c:pt idx="868">
                  <c:v>22.0478515625</c:v>
                </c:pt>
                <c:pt idx="869">
                  <c:v>22.0712890625</c:v>
                </c:pt>
                <c:pt idx="870">
                  <c:v>22.095703125</c:v>
                </c:pt>
                <c:pt idx="871">
                  <c:v>22.119140625</c:v>
                </c:pt>
                <c:pt idx="872">
                  <c:v>22.142578125</c:v>
                </c:pt>
                <c:pt idx="873">
                  <c:v>22.1669921875</c:v>
                </c:pt>
                <c:pt idx="874">
                  <c:v>22.1904296875</c:v>
                </c:pt>
                <c:pt idx="875">
                  <c:v>22.21484375</c:v>
                </c:pt>
                <c:pt idx="876">
                  <c:v>22.23828125</c:v>
                </c:pt>
                <c:pt idx="877">
                  <c:v>22.26171875</c:v>
                </c:pt>
                <c:pt idx="878">
                  <c:v>22.28613281249998</c:v>
                </c:pt>
                <c:pt idx="879">
                  <c:v>22.3095703125</c:v>
                </c:pt>
                <c:pt idx="880">
                  <c:v>22.3330078125</c:v>
                </c:pt>
                <c:pt idx="881">
                  <c:v>22.357421875</c:v>
                </c:pt>
                <c:pt idx="882">
                  <c:v>22.380859375</c:v>
                </c:pt>
                <c:pt idx="883">
                  <c:v>22.4052734375</c:v>
                </c:pt>
                <c:pt idx="884">
                  <c:v>22.42871093749998</c:v>
                </c:pt>
                <c:pt idx="885">
                  <c:v>22.4521484375</c:v>
                </c:pt>
                <c:pt idx="886">
                  <c:v>22.4765625</c:v>
                </c:pt>
                <c:pt idx="887">
                  <c:v>22.5</c:v>
                </c:pt>
                <c:pt idx="888">
                  <c:v>22.5234375</c:v>
                </c:pt>
                <c:pt idx="889">
                  <c:v>22.5478515625</c:v>
                </c:pt>
                <c:pt idx="890">
                  <c:v>22.5712890625</c:v>
                </c:pt>
                <c:pt idx="891">
                  <c:v>22.595703125</c:v>
                </c:pt>
                <c:pt idx="892">
                  <c:v>22.619140625</c:v>
                </c:pt>
                <c:pt idx="893">
                  <c:v>22.642578125</c:v>
                </c:pt>
                <c:pt idx="894">
                  <c:v>22.6669921875</c:v>
                </c:pt>
                <c:pt idx="895">
                  <c:v>22.6904296875</c:v>
                </c:pt>
                <c:pt idx="896">
                  <c:v>22.7138671875</c:v>
                </c:pt>
                <c:pt idx="897">
                  <c:v>22.73828125</c:v>
                </c:pt>
                <c:pt idx="898">
                  <c:v>22.76171875</c:v>
                </c:pt>
                <c:pt idx="899">
                  <c:v>22.78613281249998</c:v>
                </c:pt>
                <c:pt idx="900">
                  <c:v>22.8095703125</c:v>
                </c:pt>
                <c:pt idx="901">
                  <c:v>22.8330078125</c:v>
                </c:pt>
                <c:pt idx="902">
                  <c:v>22.857421875</c:v>
                </c:pt>
                <c:pt idx="903">
                  <c:v>22.880859375</c:v>
                </c:pt>
                <c:pt idx="904">
                  <c:v>22.904296875</c:v>
                </c:pt>
                <c:pt idx="905">
                  <c:v>22.92871093749998</c:v>
                </c:pt>
                <c:pt idx="906">
                  <c:v>22.9521484375</c:v>
                </c:pt>
                <c:pt idx="907">
                  <c:v>22.9765625</c:v>
                </c:pt>
                <c:pt idx="908">
                  <c:v>23.0</c:v>
                </c:pt>
                <c:pt idx="909">
                  <c:v>23.0234375</c:v>
                </c:pt>
                <c:pt idx="910">
                  <c:v>23.0478515625</c:v>
                </c:pt>
                <c:pt idx="911">
                  <c:v>23.0712890625</c:v>
                </c:pt>
                <c:pt idx="912">
                  <c:v>23.0947265625</c:v>
                </c:pt>
                <c:pt idx="913">
                  <c:v>23.119140625</c:v>
                </c:pt>
                <c:pt idx="914">
                  <c:v>23.142578125</c:v>
                </c:pt>
                <c:pt idx="915">
                  <c:v>23.1669921875</c:v>
                </c:pt>
                <c:pt idx="916">
                  <c:v>23.1904296875</c:v>
                </c:pt>
                <c:pt idx="917">
                  <c:v>23.2138671875</c:v>
                </c:pt>
                <c:pt idx="918">
                  <c:v>23.23828125</c:v>
                </c:pt>
                <c:pt idx="919">
                  <c:v>23.26171875</c:v>
                </c:pt>
                <c:pt idx="920">
                  <c:v>23.28515625</c:v>
                </c:pt>
                <c:pt idx="921">
                  <c:v>23.3095703125</c:v>
                </c:pt>
                <c:pt idx="922">
                  <c:v>23.3330078125</c:v>
                </c:pt>
                <c:pt idx="923">
                  <c:v>23.357421875</c:v>
                </c:pt>
                <c:pt idx="924">
                  <c:v>23.380859375</c:v>
                </c:pt>
                <c:pt idx="925">
                  <c:v>23.404296875</c:v>
                </c:pt>
                <c:pt idx="926">
                  <c:v>23.42871093749998</c:v>
                </c:pt>
                <c:pt idx="927">
                  <c:v>23.4521484375</c:v>
                </c:pt>
                <c:pt idx="928">
                  <c:v>23.4755859375</c:v>
                </c:pt>
                <c:pt idx="929">
                  <c:v>23.5</c:v>
                </c:pt>
                <c:pt idx="930">
                  <c:v>23.5234375</c:v>
                </c:pt>
                <c:pt idx="931">
                  <c:v>23.5478515625</c:v>
                </c:pt>
                <c:pt idx="932">
                  <c:v>23.5712890625</c:v>
                </c:pt>
                <c:pt idx="933">
                  <c:v>23.5947265625</c:v>
                </c:pt>
                <c:pt idx="934">
                  <c:v>23.619140625</c:v>
                </c:pt>
                <c:pt idx="935">
                  <c:v>23.642578125</c:v>
                </c:pt>
                <c:pt idx="936">
                  <c:v>23.666015625</c:v>
                </c:pt>
                <c:pt idx="937">
                  <c:v>23.6904296875</c:v>
                </c:pt>
                <c:pt idx="938">
                  <c:v>23.7138671875</c:v>
                </c:pt>
                <c:pt idx="939">
                  <c:v>23.73828125</c:v>
                </c:pt>
                <c:pt idx="940">
                  <c:v>23.76171875</c:v>
                </c:pt>
                <c:pt idx="941">
                  <c:v>23.78515625</c:v>
                </c:pt>
                <c:pt idx="942">
                  <c:v>23.8095703125</c:v>
                </c:pt>
                <c:pt idx="943">
                  <c:v>23.8330078125</c:v>
                </c:pt>
                <c:pt idx="944">
                  <c:v>23.8564453125</c:v>
                </c:pt>
                <c:pt idx="945">
                  <c:v>23.880859375</c:v>
                </c:pt>
                <c:pt idx="946">
                  <c:v>23.904296875</c:v>
                </c:pt>
                <c:pt idx="947">
                  <c:v>23.92871093749998</c:v>
                </c:pt>
                <c:pt idx="948">
                  <c:v>23.9521484375</c:v>
                </c:pt>
                <c:pt idx="949">
                  <c:v>23.9755859375</c:v>
                </c:pt>
                <c:pt idx="950">
                  <c:v>24.0</c:v>
                </c:pt>
                <c:pt idx="951">
                  <c:v>24.0234375</c:v>
                </c:pt>
                <c:pt idx="952">
                  <c:v>24.046875</c:v>
                </c:pt>
                <c:pt idx="953">
                  <c:v>24.0712890625</c:v>
                </c:pt>
                <c:pt idx="954">
                  <c:v>24.0947265625</c:v>
                </c:pt>
                <c:pt idx="955">
                  <c:v>24.119140625</c:v>
                </c:pt>
                <c:pt idx="956">
                  <c:v>24.142578125</c:v>
                </c:pt>
                <c:pt idx="957">
                  <c:v>24.166015625</c:v>
                </c:pt>
                <c:pt idx="958">
                  <c:v>24.1904296875</c:v>
                </c:pt>
                <c:pt idx="959">
                  <c:v>24.2138671875</c:v>
                </c:pt>
                <c:pt idx="960">
                  <c:v>24.2373046875</c:v>
                </c:pt>
                <c:pt idx="961">
                  <c:v>24.26171875</c:v>
                </c:pt>
                <c:pt idx="962">
                  <c:v>24.28515625</c:v>
                </c:pt>
                <c:pt idx="963">
                  <c:v>24.3095703125</c:v>
                </c:pt>
                <c:pt idx="964">
                  <c:v>24.3330078125</c:v>
                </c:pt>
                <c:pt idx="965">
                  <c:v>24.3564453125</c:v>
                </c:pt>
                <c:pt idx="966">
                  <c:v>24.380859375</c:v>
                </c:pt>
                <c:pt idx="967">
                  <c:v>24.404296875</c:v>
                </c:pt>
                <c:pt idx="968">
                  <c:v>24.427734375</c:v>
                </c:pt>
                <c:pt idx="969">
                  <c:v>24.4521484375</c:v>
                </c:pt>
                <c:pt idx="970">
                  <c:v>24.4755859375</c:v>
                </c:pt>
                <c:pt idx="971">
                  <c:v>24.5</c:v>
                </c:pt>
                <c:pt idx="972">
                  <c:v>24.5234375</c:v>
                </c:pt>
                <c:pt idx="973">
                  <c:v>24.546875</c:v>
                </c:pt>
                <c:pt idx="974">
                  <c:v>24.5712890625</c:v>
                </c:pt>
                <c:pt idx="975">
                  <c:v>24.5947265625</c:v>
                </c:pt>
                <c:pt idx="976">
                  <c:v>24.6181640625</c:v>
                </c:pt>
                <c:pt idx="977">
                  <c:v>24.642578125</c:v>
                </c:pt>
                <c:pt idx="978">
                  <c:v>24.666015625</c:v>
                </c:pt>
                <c:pt idx="979">
                  <c:v>24.6904296875</c:v>
                </c:pt>
                <c:pt idx="980">
                  <c:v>24.7138671875</c:v>
                </c:pt>
                <c:pt idx="981">
                  <c:v>24.7373046875</c:v>
                </c:pt>
                <c:pt idx="982">
                  <c:v>24.76171875</c:v>
                </c:pt>
                <c:pt idx="983">
                  <c:v>24.78515625</c:v>
                </c:pt>
                <c:pt idx="984">
                  <c:v>24.80859375</c:v>
                </c:pt>
                <c:pt idx="985">
                  <c:v>24.8330078125</c:v>
                </c:pt>
                <c:pt idx="986">
                  <c:v>24.8564453125</c:v>
                </c:pt>
                <c:pt idx="987">
                  <c:v>24.880859375</c:v>
                </c:pt>
                <c:pt idx="988">
                  <c:v>24.904296875</c:v>
                </c:pt>
                <c:pt idx="989">
                  <c:v>24.927734375</c:v>
                </c:pt>
                <c:pt idx="990">
                  <c:v>24.9521484375</c:v>
                </c:pt>
                <c:pt idx="991">
                  <c:v>24.9755859375</c:v>
                </c:pt>
                <c:pt idx="992">
                  <c:v>24.9990234375</c:v>
                </c:pt>
                <c:pt idx="993">
                  <c:v>25.0234375</c:v>
                </c:pt>
                <c:pt idx="994">
                  <c:v>25.046875</c:v>
                </c:pt>
                <c:pt idx="995">
                  <c:v>25.0712890625</c:v>
                </c:pt>
                <c:pt idx="996">
                  <c:v>25.0947265625</c:v>
                </c:pt>
                <c:pt idx="997">
                  <c:v>25.1181640625</c:v>
                </c:pt>
                <c:pt idx="998">
                  <c:v>25.142578125</c:v>
                </c:pt>
                <c:pt idx="999">
                  <c:v>25.166015625</c:v>
                </c:pt>
              </c:numCache>
            </c:numRef>
          </c:val>
          <c:smooth val="0"/>
        </c:ser>
        <c:ser>
          <c:idx val="16"/>
          <c:order val="16"/>
          <c:tx>
            <c:strRef>
              <c:f>Kilobytes!$R$1</c:f>
              <c:strCache>
                <c:ptCount val="1"/>
                <c:pt idx="0">
                  <c:v>17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Kilobytes!$R$2:$R$1001</c:f>
              <c:numCache>
                <c:formatCode>0.0</c:formatCode>
                <c:ptCount val="1000"/>
                <c:pt idx="0">
                  <c:v>1.3779296875</c:v>
                </c:pt>
                <c:pt idx="1">
                  <c:v>1.40234375</c:v>
                </c:pt>
                <c:pt idx="2">
                  <c:v>1.42578125</c:v>
                </c:pt>
                <c:pt idx="3">
                  <c:v>1.4541015625</c:v>
                </c:pt>
                <c:pt idx="4">
                  <c:v>1.4775390625</c:v>
                </c:pt>
                <c:pt idx="5">
                  <c:v>1.5009765625</c:v>
                </c:pt>
                <c:pt idx="6">
                  <c:v>1.533203125</c:v>
                </c:pt>
                <c:pt idx="7">
                  <c:v>1.560546875</c:v>
                </c:pt>
                <c:pt idx="8">
                  <c:v>1.5849609375</c:v>
                </c:pt>
                <c:pt idx="9">
                  <c:v>1.6083984375</c:v>
                </c:pt>
                <c:pt idx="10">
                  <c:v>1.6357421875</c:v>
                </c:pt>
                <c:pt idx="11">
                  <c:v>1.66015625</c:v>
                </c:pt>
                <c:pt idx="12">
                  <c:v>1.6875</c:v>
                </c:pt>
                <c:pt idx="13">
                  <c:v>1.7158203125</c:v>
                </c:pt>
                <c:pt idx="14">
                  <c:v>1.7392578125</c:v>
                </c:pt>
                <c:pt idx="15">
                  <c:v>1.7626953125</c:v>
                </c:pt>
                <c:pt idx="16">
                  <c:v>1.791015625</c:v>
                </c:pt>
                <c:pt idx="17">
                  <c:v>1.814453125</c:v>
                </c:pt>
                <c:pt idx="18">
                  <c:v>1.8388671875</c:v>
                </c:pt>
                <c:pt idx="19">
                  <c:v>1.8662109375</c:v>
                </c:pt>
                <c:pt idx="20">
                  <c:v>1.8896484375</c:v>
                </c:pt>
                <c:pt idx="21">
                  <c:v>1.9140625</c:v>
                </c:pt>
                <c:pt idx="22">
                  <c:v>1.94140625</c:v>
                </c:pt>
                <c:pt idx="23">
                  <c:v>1.9658203125</c:v>
                </c:pt>
                <c:pt idx="24">
                  <c:v>1.9892578125</c:v>
                </c:pt>
                <c:pt idx="25">
                  <c:v>2.0166015625</c:v>
                </c:pt>
                <c:pt idx="26">
                  <c:v>2.041015625</c:v>
                </c:pt>
                <c:pt idx="27">
                  <c:v>2.064453125</c:v>
                </c:pt>
                <c:pt idx="28">
                  <c:v>2.0927734375</c:v>
                </c:pt>
                <c:pt idx="29">
                  <c:v>2.1162109375</c:v>
                </c:pt>
                <c:pt idx="30">
                  <c:v>2.139648437499996</c:v>
                </c:pt>
                <c:pt idx="31">
                  <c:v>2.16796875</c:v>
                </c:pt>
                <c:pt idx="32">
                  <c:v>2.19140625</c:v>
                </c:pt>
                <c:pt idx="33">
                  <c:v>2.2158203125</c:v>
                </c:pt>
                <c:pt idx="34">
                  <c:v>2.2431640625</c:v>
                </c:pt>
                <c:pt idx="35">
                  <c:v>2.2666015625</c:v>
                </c:pt>
                <c:pt idx="36">
                  <c:v>2.291015625</c:v>
                </c:pt>
                <c:pt idx="37">
                  <c:v>2.318359375</c:v>
                </c:pt>
                <c:pt idx="38">
                  <c:v>2.3427734375</c:v>
                </c:pt>
                <c:pt idx="39">
                  <c:v>2.366210937499999</c:v>
                </c:pt>
                <c:pt idx="40">
                  <c:v>2.3935546875</c:v>
                </c:pt>
                <c:pt idx="41">
                  <c:v>2.41796875</c:v>
                </c:pt>
                <c:pt idx="42">
                  <c:v>2.44140625</c:v>
                </c:pt>
                <c:pt idx="43">
                  <c:v>2.4697265625</c:v>
                </c:pt>
                <c:pt idx="44">
                  <c:v>2.4931640625</c:v>
                </c:pt>
                <c:pt idx="45">
                  <c:v>2.5166015625</c:v>
                </c:pt>
                <c:pt idx="46">
                  <c:v>2.544921875</c:v>
                </c:pt>
                <c:pt idx="47">
                  <c:v>2.568359375</c:v>
                </c:pt>
                <c:pt idx="48">
                  <c:v>2.591796875</c:v>
                </c:pt>
                <c:pt idx="49">
                  <c:v>2.6201171875</c:v>
                </c:pt>
                <c:pt idx="50">
                  <c:v>2.6435546875</c:v>
                </c:pt>
                <c:pt idx="51">
                  <c:v>2.66796875</c:v>
                </c:pt>
                <c:pt idx="52">
                  <c:v>2.6953125</c:v>
                </c:pt>
                <c:pt idx="53">
                  <c:v>2.71875</c:v>
                </c:pt>
                <c:pt idx="54">
                  <c:v>2.7431640625</c:v>
                </c:pt>
                <c:pt idx="55">
                  <c:v>2.7705078125</c:v>
                </c:pt>
                <c:pt idx="56">
                  <c:v>2.794921875</c:v>
                </c:pt>
                <c:pt idx="57">
                  <c:v>2.818359375</c:v>
                </c:pt>
                <c:pt idx="58">
                  <c:v>2.845703125</c:v>
                </c:pt>
                <c:pt idx="59">
                  <c:v>2.8701171875</c:v>
                </c:pt>
                <c:pt idx="60">
                  <c:v>2.8935546875</c:v>
                </c:pt>
                <c:pt idx="61">
                  <c:v>2.921875</c:v>
                </c:pt>
                <c:pt idx="62">
                  <c:v>2.9453125</c:v>
                </c:pt>
                <c:pt idx="63">
                  <c:v>2.96875</c:v>
                </c:pt>
                <c:pt idx="64">
                  <c:v>2.9970703125</c:v>
                </c:pt>
                <c:pt idx="65">
                  <c:v>3.0205078125</c:v>
                </c:pt>
                <c:pt idx="66">
                  <c:v>3.044921875</c:v>
                </c:pt>
                <c:pt idx="67">
                  <c:v>3.072265624999996</c:v>
                </c:pt>
                <c:pt idx="68">
                  <c:v>3.095703125</c:v>
                </c:pt>
                <c:pt idx="69">
                  <c:v>3.1201171875</c:v>
                </c:pt>
                <c:pt idx="70">
                  <c:v>3.1474609375</c:v>
                </c:pt>
                <c:pt idx="71">
                  <c:v>3.171875</c:v>
                </c:pt>
                <c:pt idx="72">
                  <c:v>3.1953125</c:v>
                </c:pt>
                <c:pt idx="73">
                  <c:v>3.22265625</c:v>
                </c:pt>
                <c:pt idx="74">
                  <c:v>3.2470703125</c:v>
                </c:pt>
                <c:pt idx="75">
                  <c:v>3.2705078125</c:v>
                </c:pt>
                <c:pt idx="76">
                  <c:v>3.298828125</c:v>
                </c:pt>
                <c:pt idx="77">
                  <c:v>3.322265624999996</c:v>
                </c:pt>
                <c:pt idx="78">
                  <c:v>3.345703125</c:v>
                </c:pt>
                <c:pt idx="79">
                  <c:v>3.3740234375</c:v>
                </c:pt>
                <c:pt idx="80">
                  <c:v>3.397460937499999</c:v>
                </c:pt>
                <c:pt idx="81">
                  <c:v>3.421875</c:v>
                </c:pt>
                <c:pt idx="82">
                  <c:v>3.44921875</c:v>
                </c:pt>
                <c:pt idx="83">
                  <c:v>3.47265625</c:v>
                </c:pt>
                <c:pt idx="84">
                  <c:v>3.4970703125</c:v>
                </c:pt>
                <c:pt idx="85">
                  <c:v>3.5244140625</c:v>
                </c:pt>
                <c:pt idx="86">
                  <c:v>3.548828125</c:v>
                </c:pt>
                <c:pt idx="87">
                  <c:v>3.572265624999996</c:v>
                </c:pt>
                <c:pt idx="88">
                  <c:v>3.599609375</c:v>
                </c:pt>
                <c:pt idx="89">
                  <c:v>3.6240234375</c:v>
                </c:pt>
                <c:pt idx="90">
                  <c:v>3.6474609375</c:v>
                </c:pt>
                <c:pt idx="91">
                  <c:v>3.67578125</c:v>
                </c:pt>
                <c:pt idx="92">
                  <c:v>3.69921875</c:v>
                </c:pt>
                <c:pt idx="93">
                  <c:v>3.72265625</c:v>
                </c:pt>
                <c:pt idx="94">
                  <c:v>3.7509765625</c:v>
                </c:pt>
                <c:pt idx="95">
                  <c:v>3.7744140625</c:v>
                </c:pt>
                <c:pt idx="96">
                  <c:v>3.7978515625</c:v>
                </c:pt>
                <c:pt idx="97">
                  <c:v>3.826171875</c:v>
                </c:pt>
                <c:pt idx="98">
                  <c:v>3.849609375</c:v>
                </c:pt>
                <c:pt idx="99">
                  <c:v>3.8740234375</c:v>
                </c:pt>
                <c:pt idx="100">
                  <c:v>3.9013671875</c:v>
                </c:pt>
                <c:pt idx="101">
                  <c:v>3.9248046875</c:v>
                </c:pt>
                <c:pt idx="102">
                  <c:v>3.94921875</c:v>
                </c:pt>
                <c:pt idx="103">
                  <c:v>3.9765625</c:v>
                </c:pt>
                <c:pt idx="104">
                  <c:v>4.000976562499993</c:v>
                </c:pt>
                <c:pt idx="105">
                  <c:v>4.024414062499987</c:v>
                </c:pt>
                <c:pt idx="106">
                  <c:v>4.0517578125</c:v>
                </c:pt>
                <c:pt idx="107">
                  <c:v>4.076171875</c:v>
                </c:pt>
                <c:pt idx="108">
                  <c:v>4.099609375</c:v>
                </c:pt>
                <c:pt idx="109">
                  <c:v>4.127929687499993</c:v>
                </c:pt>
                <c:pt idx="110">
                  <c:v>4.1513671875</c:v>
                </c:pt>
                <c:pt idx="111">
                  <c:v>4.174804687499993</c:v>
                </c:pt>
                <c:pt idx="112">
                  <c:v>4.203125</c:v>
                </c:pt>
                <c:pt idx="113">
                  <c:v>4.2265625</c:v>
                </c:pt>
                <c:pt idx="114">
                  <c:v>4.250976562499993</c:v>
                </c:pt>
                <c:pt idx="115">
                  <c:v>4.2783203125</c:v>
                </c:pt>
                <c:pt idx="116">
                  <c:v>4.3017578125</c:v>
                </c:pt>
                <c:pt idx="117">
                  <c:v>4.326171874999993</c:v>
                </c:pt>
                <c:pt idx="118">
                  <c:v>4.353515624999993</c:v>
                </c:pt>
                <c:pt idx="119">
                  <c:v>4.3779296875</c:v>
                </c:pt>
                <c:pt idx="120">
                  <c:v>4.4013671875</c:v>
                </c:pt>
                <c:pt idx="121">
                  <c:v>4.428710937499993</c:v>
                </c:pt>
                <c:pt idx="122">
                  <c:v>4.453125</c:v>
                </c:pt>
                <c:pt idx="123">
                  <c:v>4.4765625</c:v>
                </c:pt>
                <c:pt idx="124">
                  <c:v>4.504882812499993</c:v>
                </c:pt>
                <c:pt idx="125">
                  <c:v>4.5283203125</c:v>
                </c:pt>
                <c:pt idx="126">
                  <c:v>4.5517578125</c:v>
                </c:pt>
                <c:pt idx="127">
                  <c:v>4.580078125</c:v>
                </c:pt>
                <c:pt idx="128">
                  <c:v>4.603515624999991</c:v>
                </c:pt>
                <c:pt idx="129">
                  <c:v>4.627929687499991</c:v>
                </c:pt>
                <c:pt idx="130">
                  <c:v>4.6552734375</c:v>
                </c:pt>
                <c:pt idx="131">
                  <c:v>4.678710937499991</c:v>
                </c:pt>
                <c:pt idx="132">
                  <c:v>4.703125</c:v>
                </c:pt>
                <c:pt idx="133">
                  <c:v>4.73046875</c:v>
                </c:pt>
                <c:pt idx="134">
                  <c:v>4.754882812499991</c:v>
                </c:pt>
                <c:pt idx="135">
                  <c:v>4.7783203125</c:v>
                </c:pt>
                <c:pt idx="136">
                  <c:v>4.8056640625</c:v>
                </c:pt>
                <c:pt idx="137">
                  <c:v>4.830078125</c:v>
                </c:pt>
                <c:pt idx="138">
                  <c:v>4.853515624999993</c:v>
                </c:pt>
                <c:pt idx="139">
                  <c:v>4.881835937499991</c:v>
                </c:pt>
                <c:pt idx="140">
                  <c:v>4.9052734375</c:v>
                </c:pt>
                <c:pt idx="141">
                  <c:v>4.928710937499993</c:v>
                </c:pt>
                <c:pt idx="142">
                  <c:v>4.957031249999993</c:v>
                </c:pt>
                <c:pt idx="143">
                  <c:v>4.98046875</c:v>
                </c:pt>
                <c:pt idx="144">
                  <c:v>5.003906249999993</c:v>
                </c:pt>
                <c:pt idx="145">
                  <c:v>5.0322265625</c:v>
                </c:pt>
                <c:pt idx="146">
                  <c:v>5.0556640625</c:v>
                </c:pt>
                <c:pt idx="147">
                  <c:v>5.080078125</c:v>
                </c:pt>
                <c:pt idx="148">
                  <c:v>5.107421874999993</c:v>
                </c:pt>
                <c:pt idx="149">
                  <c:v>5.130859375</c:v>
                </c:pt>
                <c:pt idx="150">
                  <c:v>5.1552734375</c:v>
                </c:pt>
                <c:pt idx="151">
                  <c:v>5.1826171875</c:v>
                </c:pt>
                <c:pt idx="152">
                  <c:v>5.207031249999993</c:v>
                </c:pt>
                <c:pt idx="153">
                  <c:v>5.23046875</c:v>
                </c:pt>
                <c:pt idx="154">
                  <c:v>5.257812499999996</c:v>
                </c:pt>
                <c:pt idx="155">
                  <c:v>5.2822265625</c:v>
                </c:pt>
                <c:pt idx="156">
                  <c:v>5.3056640625</c:v>
                </c:pt>
                <c:pt idx="157">
                  <c:v>5.333984374999993</c:v>
                </c:pt>
                <c:pt idx="158">
                  <c:v>5.357421874999993</c:v>
                </c:pt>
                <c:pt idx="159">
                  <c:v>5.380859375</c:v>
                </c:pt>
                <c:pt idx="160">
                  <c:v>5.4091796875</c:v>
                </c:pt>
                <c:pt idx="161">
                  <c:v>5.4326171875</c:v>
                </c:pt>
                <c:pt idx="162">
                  <c:v>5.457031249999993</c:v>
                </c:pt>
                <c:pt idx="163">
                  <c:v>5.484375</c:v>
                </c:pt>
                <c:pt idx="164">
                  <c:v>5.507812499999996</c:v>
                </c:pt>
                <c:pt idx="165">
                  <c:v>5.5322265625</c:v>
                </c:pt>
                <c:pt idx="166">
                  <c:v>5.5595703125</c:v>
                </c:pt>
                <c:pt idx="167">
                  <c:v>5.583984374999993</c:v>
                </c:pt>
                <c:pt idx="168">
                  <c:v>5.607421874999991</c:v>
                </c:pt>
                <c:pt idx="169">
                  <c:v>5.634765625</c:v>
                </c:pt>
                <c:pt idx="170">
                  <c:v>5.6591796875</c:v>
                </c:pt>
                <c:pt idx="171">
                  <c:v>5.6826171875</c:v>
                </c:pt>
                <c:pt idx="172">
                  <c:v>5.710937499999995</c:v>
                </c:pt>
                <c:pt idx="173">
                  <c:v>5.734375</c:v>
                </c:pt>
                <c:pt idx="174">
                  <c:v>5.757812499999995</c:v>
                </c:pt>
                <c:pt idx="175">
                  <c:v>5.7861328125</c:v>
                </c:pt>
                <c:pt idx="176">
                  <c:v>5.8095703125</c:v>
                </c:pt>
                <c:pt idx="177">
                  <c:v>5.833984374999993</c:v>
                </c:pt>
                <c:pt idx="178">
                  <c:v>5.861328125</c:v>
                </c:pt>
                <c:pt idx="179">
                  <c:v>5.884765625</c:v>
                </c:pt>
                <c:pt idx="180">
                  <c:v>5.9091796875</c:v>
                </c:pt>
                <c:pt idx="181">
                  <c:v>5.9365234375</c:v>
                </c:pt>
                <c:pt idx="182">
                  <c:v>5.960937499999996</c:v>
                </c:pt>
                <c:pt idx="183">
                  <c:v>5.984375</c:v>
                </c:pt>
                <c:pt idx="184">
                  <c:v>6.01171875</c:v>
                </c:pt>
                <c:pt idx="185">
                  <c:v>6.0361328125</c:v>
                </c:pt>
                <c:pt idx="186">
                  <c:v>6.0595703125</c:v>
                </c:pt>
                <c:pt idx="187">
                  <c:v>6.087890625</c:v>
                </c:pt>
                <c:pt idx="188">
                  <c:v>6.111328125</c:v>
                </c:pt>
                <c:pt idx="189">
                  <c:v>6.134765625</c:v>
                </c:pt>
                <c:pt idx="190">
                  <c:v>6.163085937499987</c:v>
                </c:pt>
                <c:pt idx="191">
                  <c:v>6.1865234375</c:v>
                </c:pt>
                <c:pt idx="192">
                  <c:v>6.2099609375</c:v>
                </c:pt>
                <c:pt idx="193">
                  <c:v>6.23828125</c:v>
                </c:pt>
                <c:pt idx="194">
                  <c:v>6.26171875</c:v>
                </c:pt>
                <c:pt idx="195">
                  <c:v>6.2861328125</c:v>
                </c:pt>
                <c:pt idx="196">
                  <c:v>6.313476562499993</c:v>
                </c:pt>
                <c:pt idx="197">
                  <c:v>6.336914062499993</c:v>
                </c:pt>
                <c:pt idx="198">
                  <c:v>6.361328125</c:v>
                </c:pt>
                <c:pt idx="199">
                  <c:v>6.388671875</c:v>
                </c:pt>
                <c:pt idx="200">
                  <c:v>6.413085937499993</c:v>
                </c:pt>
                <c:pt idx="201">
                  <c:v>6.4365234375</c:v>
                </c:pt>
                <c:pt idx="202">
                  <c:v>6.4638671875</c:v>
                </c:pt>
                <c:pt idx="203">
                  <c:v>6.48828125</c:v>
                </c:pt>
                <c:pt idx="204">
                  <c:v>6.51171875</c:v>
                </c:pt>
                <c:pt idx="205">
                  <c:v>6.5400390625</c:v>
                </c:pt>
                <c:pt idx="206">
                  <c:v>6.563476562499993</c:v>
                </c:pt>
                <c:pt idx="207">
                  <c:v>6.586914062499993</c:v>
                </c:pt>
                <c:pt idx="208">
                  <c:v>6.615234374999991</c:v>
                </c:pt>
                <c:pt idx="209">
                  <c:v>6.638671875</c:v>
                </c:pt>
                <c:pt idx="210">
                  <c:v>6.663085937499985</c:v>
                </c:pt>
                <c:pt idx="211">
                  <c:v>6.6904296875</c:v>
                </c:pt>
                <c:pt idx="212">
                  <c:v>6.7138671875</c:v>
                </c:pt>
                <c:pt idx="213">
                  <c:v>6.73828125</c:v>
                </c:pt>
                <c:pt idx="214">
                  <c:v>6.765625</c:v>
                </c:pt>
                <c:pt idx="215">
                  <c:v>6.7900390625</c:v>
                </c:pt>
                <c:pt idx="216">
                  <c:v>6.813476562499993</c:v>
                </c:pt>
                <c:pt idx="217">
                  <c:v>6.8408203125</c:v>
                </c:pt>
                <c:pt idx="218">
                  <c:v>6.865234374999993</c:v>
                </c:pt>
                <c:pt idx="219">
                  <c:v>6.888671875</c:v>
                </c:pt>
                <c:pt idx="220">
                  <c:v>6.9169921875</c:v>
                </c:pt>
                <c:pt idx="221">
                  <c:v>6.9404296875</c:v>
                </c:pt>
                <c:pt idx="222">
                  <c:v>6.9638671875</c:v>
                </c:pt>
                <c:pt idx="223">
                  <c:v>6.992187499999996</c:v>
                </c:pt>
                <c:pt idx="224">
                  <c:v>7.015625</c:v>
                </c:pt>
                <c:pt idx="225">
                  <c:v>7.0400390625</c:v>
                </c:pt>
                <c:pt idx="226">
                  <c:v>7.067382812499993</c:v>
                </c:pt>
                <c:pt idx="227">
                  <c:v>7.0908203125</c:v>
                </c:pt>
                <c:pt idx="228">
                  <c:v>7.115234374999993</c:v>
                </c:pt>
                <c:pt idx="229">
                  <c:v>7.142578125</c:v>
                </c:pt>
                <c:pt idx="230">
                  <c:v>7.1669921875</c:v>
                </c:pt>
                <c:pt idx="231">
                  <c:v>7.1904296875</c:v>
                </c:pt>
                <c:pt idx="232">
                  <c:v>7.2177734375</c:v>
                </c:pt>
                <c:pt idx="233">
                  <c:v>7.242187499999996</c:v>
                </c:pt>
                <c:pt idx="234">
                  <c:v>7.265625</c:v>
                </c:pt>
                <c:pt idx="235">
                  <c:v>7.2939453125</c:v>
                </c:pt>
                <c:pt idx="236">
                  <c:v>7.317382812499993</c:v>
                </c:pt>
                <c:pt idx="237">
                  <c:v>7.3408203125</c:v>
                </c:pt>
                <c:pt idx="238">
                  <c:v>7.369140625</c:v>
                </c:pt>
                <c:pt idx="239">
                  <c:v>7.392578125</c:v>
                </c:pt>
                <c:pt idx="240">
                  <c:v>7.416015625</c:v>
                </c:pt>
                <c:pt idx="241">
                  <c:v>7.444335937499993</c:v>
                </c:pt>
                <c:pt idx="242">
                  <c:v>7.4677734375</c:v>
                </c:pt>
                <c:pt idx="243">
                  <c:v>7.492187499999996</c:v>
                </c:pt>
                <c:pt idx="244">
                  <c:v>7.519531249999993</c:v>
                </c:pt>
                <c:pt idx="245">
                  <c:v>7.54296875</c:v>
                </c:pt>
                <c:pt idx="246">
                  <c:v>7.567382812499993</c:v>
                </c:pt>
                <c:pt idx="247">
                  <c:v>7.594726562499993</c:v>
                </c:pt>
                <c:pt idx="248">
                  <c:v>7.619140625</c:v>
                </c:pt>
                <c:pt idx="249">
                  <c:v>7.642578125</c:v>
                </c:pt>
                <c:pt idx="250">
                  <c:v>7.669921874999991</c:v>
                </c:pt>
                <c:pt idx="251">
                  <c:v>7.694335937499985</c:v>
                </c:pt>
                <c:pt idx="252">
                  <c:v>7.7177734375</c:v>
                </c:pt>
                <c:pt idx="253">
                  <c:v>7.74609375</c:v>
                </c:pt>
                <c:pt idx="254">
                  <c:v>7.769531249999991</c:v>
                </c:pt>
                <c:pt idx="255">
                  <c:v>7.79296875</c:v>
                </c:pt>
                <c:pt idx="256">
                  <c:v>7.8212890625</c:v>
                </c:pt>
                <c:pt idx="257">
                  <c:v>7.844726562499993</c:v>
                </c:pt>
                <c:pt idx="258">
                  <c:v>7.869140625</c:v>
                </c:pt>
                <c:pt idx="259">
                  <c:v>7.896484374999991</c:v>
                </c:pt>
                <c:pt idx="260">
                  <c:v>7.919921875</c:v>
                </c:pt>
                <c:pt idx="261">
                  <c:v>7.944335937499993</c:v>
                </c:pt>
                <c:pt idx="262">
                  <c:v>7.9716796875</c:v>
                </c:pt>
                <c:pt idx="263">
                  <c:v>7.99609375</c:v>
                </c:pt>
                <c:pt idx="264">
                  <c:v>8.01953125</c:v>
                </c:pt>
                <c:pt idx="265">
                  <c:v>8.046875</c:v>
                </c:pt>
                <c:pt idx="266">
                  <c:v>8.0712890625</c:v>
                </c:pt>
                <c:pt idx="267">
                  <c:v>8.0947265625</c:v>
                </c:pt>
                <c:pt idx="268">
                  <c:v>8.123046875</c:v>
                </c:pt>
                <c:pt idx="269">
                  <c:v>8.146484375</c:v>
                </c:pt>
                <c:pt idx="270">
                  <c:v>8.169921875</c:v>
                </c:pt>
                <c:pt idx="271">
                  <c:v>8.198242187499998</c:v>
                </c:pt>
                <c:pt idx="272">
                  <c:v>8.221679687499998</c:v>
                </c:pt>
                <c:pt idx="273">
                  <c:v>8.246093749999998</c:v>
                </c:pt>
                <c:pt idx="274">
                  <c:v>8.2734375</c:v>
                </c:pt>
                <c:pt idx="275">
                  <c:v>8.296875</c:v>
                </c:pt>
                <c:pt idx="276">
                  <c:v>8.3212890625</c:v>
                </c:pt>
                <c:pt idx="277">
                  <c:v>8.3486328125</c:v>
                </c:pt>
                <c:pt idx="278">
                  <c:v>8.373046875</c:v>
                </c:pt>
                <c:pt idx="279">
                  <c:v>8.396484375</c:v>
                </c:pt>
                <c:pt idx="280">
                  <c:v>8.423828124999998</c:v>
                </c:pt>
                <c:pt idx="281">
                  <c:v>8.448242187499998</c:v>
                </c:pt>
                <c:pt idx="282">
                  <c:v>8.4716796875</c:v>
                </c:pt>
                <c:pt idx="283">
                  <c:v>8.5</c:v>
                </c:pt>
                <c:pt idx="284">
                  <c:v>8.5234375</c:v>
                </c:pt>
                <c:pt idx="285">
                  <c:v>8.546875</c:v>
                </c:pt>
                <c:pt idx="286">
                  <c:v>8.5751953125</c:v>
                </c:pt>
                <c:pt idx="287">
                  <c:v>8.5986328125</c:v>
                </c:pt>
                <c:pt idx="288">
                  <c:v>8.6220703125</c:v>
                </c:pt>
                <c:pt idx="289">
                  <c:v>8.650390625</c:v>
                </c:pt>
                <c:pt idx="290">
                  <c:v>8.673828124999998</c:v>
                </c:pt>
                <c:pt idx="291">
                  <c:v>8.698242187499998</c:v>
                </c:pt>
                <c:pt idx="292">
                  <c:v>8.7255859375</c:v>
                </c:pt>
                <c:pt idx="293">
                  <c:v>8.749023437499998</c:v>
                </c:pt>
                <c:pt idx="294">
                  <c:v>8.7734375</c:v>
                </c:pt>
                <c:pt idx="295">
                  <c:v>8.80078125</c:v>
                </c:pt>
                <c:pt idx="296">
                  <c:v>8.8251953125</c:v>
                </c:pt>
                <c:pt idx="297">
                  <c:v>8.8486328125</c:v>
                </c:pt>
                <c:pt idx="298">
                  <c:v>8.8759765625</c:v>
                </c:pt>
                <c:pt idx="299">
                  <c:v>8.900390625</c:v>
                </c:pt>
                <c:pt idx="300">
                  <c:v>8.923828124999998</c:v>
                </c:pt>
                <c:pt idx="301">
                  <c:v>8.9521484375</c:v>
                </c:pt>
                <c:pt idx="302">
                  <c:v>8.9755859375</c:v>
                </c:pt>
                <c:pt idx="303">
                  <c:v>8.9990234375</c:v>
                </c:pt>
                <c:pt idx="304">
                  <c:v>9.027343749999998</c:v>
                </c:pt>
                <c:pt idx="305">
                  <c:v>9.05078125</c:v>
                </c:pt>
                <c:pt idx="306">
                  <c:v>9.0751953125</c:v>
                </c:pt>
                <c:pt idx="307">
                  <c:v>9.1025390625</c:v>
                </c:pt>
                <c:pt idx="308">
                  <c:v>9.1259765625</c:v>
                </c:pt>
                <c:pt idx="309">
                  <c:v>9.150390625</c:v>
                </c:pt>
                <c:pt idx="310">
                  <c:v>9.177734375</c:v>
                </c:pt>
                <c:pt idx="311">
                  <c:v>9.2021484375</c:v>
                </c:pt>
                <c:pt idx="312">
                  <c:v>9.2255859375</c:v>
                </c:pt>
                <c:pt idx="313">
                  <c:v>9.2529296875</c:v>
                </c:pt>
                <c:pt idx="314">
                  <c:v>9.277343749999998</c:v>
                </c:pt>
                <c:pt idx="315">
                  <c:v>9.30078125</c:v>
                </c:pt>
                <c:pt idx="316">
                  <c:v>9.3291015625</c:v>
                </c:pt>
                <c:pt idx="317">
                  <c:v>9.3525390625</c:v>
                </c:pt>
                <c:pt idx="318">
                  <c:v>9.3759765625</c:v>
                </c:pt>
                <c:pt idx="319">
                  <c:v>9.404296875</c:v>
                </c:pt>
                <c:pt idx="320">
                  <c:v>9.427734375</c:v>
                </c:pt>
                <c:pt idx="321">
                  <c:v>9.4521484375</c:v>
                </c:pt>
                <c:pt idx="322">
                  <c:v>9.4794921875</c:v>
                </c:pt>
                <c:pt idx="323">
                  <c:v>9.5029296875</c:v>
                </c:pt>
                <c:pt idx="324">
                  <c:v>9.527343749999998</c:v>
                </c:pt>
                <c:pt idx="325">
                  <c:v>9.5546875</c:v>
                </c:pt>
                <c:pt idx="326">
                  <c:v>9.5791015625</c:v>
                </c:pt>
                <c:pt idx="327">
                  <c:v>9.6025390625</c:v>
                </c:pt>
                <c:pt idx="328">
                  <c:v>9.6298828125</c:v>
                </c:pt>
                <c:pt idx="329">
                  <c:v>9.654296875</c:v>
                </c:pt>
                <c:pt idx="330">
                  <c:v>9.677734375</c:v>
                </c:pt>
                <c:pt idx="331">
                  <c:v>9.7060546875</c:v>
                </c:pt>
                <c:pt idx="332">
                  <c:v>9.7294921875</c:v>
                </c:pt>
                <c:pt idx="333">
                  <c:v>9.7529296875</c:v>
                </c:pt>
                <c:pt idx="334">
                  <c:v>9.78125</c:v>
                </c:pt>
                <c:pt idx="335">
                  <c:v>9.8046875</c:v>
                </c:pt>
                <c:pt idx="336">
                  <c:v>9.828125</c:v>
                </c:pt>
                <c:pt idx="337">
                  <c:v>9.8564453125</c:v>
                </c:pt>
                <c:pt idx="338">
                  <c:v>9.8798828125</c:v>
                </c:pt>
                <c:pt idx="339">
                  <c:v>9.904296875</c:v>
                </c:pt>
                <c:pt idx="340">
                  <c:v>9.931640625</c:v>
                </c:pt>
                <c:pt idx="341">
                  <c:v>9.955078125</c:v>
                </c:pt>
                <c:pt idx="342">
                  <c:v>9.9794921875</c:v>
                </c:pt>
                <c:pt idx="343">
                  <c:v>10.0068359375</c:v>
                </c:pt>
                <c:pt idx="344">
                  <c:v>10.03125</c:v>
                </c:pt>
                <c:pt idx="345">
                  <c:v>10.0546875</c:v>
                </c:pt>
                <c:pt idx="346">
                  <c:v>10.08203125</c:v>
                </c:pt>
                <c:pt idx="347">
                  <c:v>10.1064453125</c:v>
                </c:pt>
                <c:pt idx="348">
                  <c:v>10.1298828125</c:v>
                </c:pt>
                <c:pt idx="349">
                  <c:v>10.158203125</c:v>
                </c:pt>
                <c:pt idx="350">
                  <c:v>10.181640625</c:v>
                </c:pt>
                <c:pt idx="351">
                  <c:v>10.205078125</c:v>
                </c:pt>
                <c:pt idx="352">
                  <c:v>10.2333984375</c:v>
                </c:pt>
                <c:pt idx="353">
                  <c:v>10.2568359375</c:v>
                </c:pt>
                <c:pt idx="354">
                  <c:v>10.28125</c:v>
                </c:pt>
                <c:pt idx="355">
                  <c:v>10.30859375</c:v>
                </c:pt>
                <c:pt idx="356">
                  <c:v>10.33203125</c:v>
                </c:pt>
                <c:pt idx="357">
                  <c:v>10.3564453125</c:v>
                </c:pt>
                <c:pt idx="358">
                  <c:v>10.3837890625</c:v>
                </c:pt>
                <c:pt idx="359">
                  <c:v>10.408203125</c:v>
                </c:pt>
                <c:pt idx="360">
                  <c:v>10.431640625</c:v>
                </c:pt>
                <c:pt idx="361">
                  <c:v>10.458984375</c:v>
                </c:pt>
                <c:pt idx="362">
                  <c:v>10.4833984375</c:v>
                </c:pt>
                <c:pt idx="363">
                  <c:v>10.5068359375</c:v>
                </c:pt>
                <c:pt idx="364">
                  <c:v>10.53515625</c:v>
                </c:pt>
                <c:pt idx="365">
                  <c:v>10.55859375</c:v>
                </c:pt>
                <c:pt idx="366">
                  <c:v>10.58203125</c:v>
                </c:pt>
                <c:pt idx="367">
                  <c:v>10.6103515625</c:v>
                </c:pt>
                <c:pt idx="368">
                  <c:v>10.6337890625</c:v>
                </c:pt>
                <c:pt idx="369">
                  <c:v>10.658203125</c:v>
                </c:pt>
                <c:pt idx="370">
                  <c:v>10.685546875</c:v>
                </c:pt>
                <c:pt idx="371">
                  <c:v>10.708984375</c:v>
                </c:pt>
                <c:pt idx="372">
                  <c:v>10.7333984375</c:v>
                </c:pt>
                <c:pt idx="373">
                  <c:v>10.7607421875</c:v>
                </c:pt>
                <c:pt idx="374">
                  <c:v>10.78515625</c:v>
                </c:pt>
                <c:pt idx="375">
                  <c:v>10.80859375</c:v>
                </c:pt>
                <c:pt idx="376">
                  <c:v>10.8359375</c:v>
                </c:pt>
                <c:pt idx="377">
                  <c:v>10.8603515625</c:v>
                </c:pt>
                <c:pt idx="378">
                  <c:v>10.8837890625</c:v>
                </c:pt>
                <c:pt idx="379">
                  <c:v>10.912109375</c:v>
                </c:pt>
                <c:pt idx="380">
                  <c:v>10.935546875</c:v>
                </c:pt>
                <c:pt idx="381">
                  <c:v>10.958984375</c:v>
                </c:pt>
                <c:pt idx="382">
                  <c:v>10.9873046875</c:v>
                </c:pt>
                <c:pt idx="383">
                  <c:v>11.0107421875</c:v>
                </c:pt>
                <c:pt idx="384">
                  <c:v>11.0341796875</c:v>
                </c:pt>
                <c:pt idx="385">
                  <c:v>11.0625</c:v>
                </c:pt>
                <c:pt idx="386">
                  <c:v>11.0859375</c:v>
                </c:pt>
                <c:pt idx="387">
                  <c:v>11.1103515625</c:v>
                </c:pt>
                <c:pt idx="388">
                  <c:v>11.1376953125</c:v>
                </c:pt>
                <c:pt idx="389">
                  <c:v>11.1611328125</c:v>
                </c:pt>
                <c:pt idx="390">
                  <c:v>11.185546875</c:v>
                </c:pt>
                <c:pt idx="391">
                  <c:v>11.212890625</c:v>
                </c:pt>
                <c:pt idx="392">
                  <c:v>11.2373046875</c:v>
                </c:pt>
                <c:pt idx="393">
                  <c:v>11.2607421875</c:v>
                </c:pt>
                <c:pt idx="394">
                  <c:v>11.2880859375</c:v>
                </c:pt>
                <c:pt idx="395">
                  <c:v>11.3125</c:v>
                </c:pt>
                <c:pt idx="396">
                  <c:v>11.3359375</c:v>
                </c:pt>
                <c:pt idx="397">
                  <c:v>11.3642578125</c:v>
                </c:pt>
                <c:pt idx="398">
                  <c:v>11.3876953125</c:v>
                </c:pt>
                <c:pt idx="399">
                  <c:v>11.4111328125</c:v>
                </c:pt>
                <c:pt idx="400">
                  <c:v>11.439453125</c:v>
                </c:pt>
                <c:pt idx="401">
                  <c:v>11.462890625</c:v>
                </c:pt>
                <c:pt idx="402">
                  <c:v>11.4873046875</c:v>
                </c:pt>
                <c:pt idx="403">
                  <c:v>11.5146484375</c:v>
                </c:pt>
                <c:pt idx="404">
                  <c:v>11.5380859375</c:v>
                </c:pt>
                <c:pt idx="405">
                  <c:v>11.5625</c:v>
                </c:pt>
                <c:pt idx="406">
                  <c:v>11.58984375</c:v>
                </c:pt>
                <c:pt idx="407">
                  <c:v>11.6142578125</c:v>
                </c:pt>
                <c:pt idx="408">
                  <c:v>11.6376953125</c:v>
                </c:pt>
                <c:pt idx="409">
                  <c:v>11.6650390625</c:v>
                </c:pt>
                <c:pt idx="410">
                  <c:v>11.689453125</c:v>
                </c:pt>
                <c:pt idx="411">
                  <c:v>11.712890625</c:v>
                </c:pt>
                <c:pt idx="412">
                  <c:v>11.7412109375</c:v>
                </c:pt>
                <c:pt idx="413">
                  <c:v>11.7646484375</c:v>
                </c:pt>
                <c:pt idx="414">
                  <c:v>11.7880859375</c:v>
                </c:pt>
                <c:pt idx="415">
                  <c:v>11.81640625</c:v>
                </c:pt>
                <c:pt idx="416">
                  <c:v>11.83984375</c:v>
                </c:pt>
                <c:pt idx="417">
                  <c:v>11.8642578125</c:v>
                </c:pt>
                <c:pt idx="418">
                  <c:v>11.8916015625</c:v>
                </c:pt>
                <c:pt idx="419">
                  <c:v>11.9150390625</c:v>
                </c:pt>
                <c:pt idx="420">
                  <c:v>11.939453125</c:v>
                </c:pt>
                <c:pt idx="421">
                  <c:v>11.966796875</c:v>
                </c:pt>
                <c:pt idx="422">
                  <c:v>11.9912109375</c:v>
                </c:pt>
                <c:pt idx="423">
                  <c:v>12.0146484375</c:v>
                </c:pt>
                <c:pt idx="424">
                  <c:v>12.0419921875</c:v>
                </c:pt>
                <c:pt idx="425">
                  <c:v>12.06640625</c:v>
                </c:pt>
                <c:pt idx="426">
                  <c:v>12.08984375</c:v>
                </c:pt>
                <c:pt idx="427">
                  <c:v>12.1181640625</c:v>
                </c:pt>
                <c:pt idx="428">
                  <c:v>12.1416015625</c:v>
                </c:pt>
                <c:pt idx="429">
                  <c:v>12.1650390625</c:v>
                </c:pt>
                <c:pt idx="430">
                  <c:v>12.193359375</c:v>
                </c:pt>
                <c:pt idx="431">
                  <c:v>12.216796875</c:v>
                </c:pt>
                <c:pt idx="432">
                  <c:v>12.240234375</c:v>
                </c:pt>
                <c:pt idx="433">
                  <c:v>12.2685546875</c:v>
                </c:pt>
                <c:pt idx="434">
                  <c:v>12.2919921875</c:v>
                </c:pt>
                <c:pt idx="435">
                  <c:v>12.31640625</c:v>
                </c:pt>
                <c:pt idx="436">
                  <c:v>12.34375</c:v>
                </c:pt>
                <c:pt idx="437">
                  <c:v>12.3671875</c:v>
                </c:pt>
                <c:pt idx="438">
                  <c:v>12.3916015625</c:v>
                </c:pt>
                <c:pt idx="439">
                  <c:v>12.4189453125</c:v>
                </c:pt>
                <c:pt idx="440">
                  <c:v>12.443359375</c:v>
                </c:pt>
                <c:pt idx="441">
                  <c:v>12.466796875</c:v>
                </c:pt>
                <c:pt idx="442">
                  <c:v>12.494140625</c:v>
                </c:pt>
                <c:pt idx="443">
                  <c:v>12.5185546875</c:v>
                </c:pt>
                <c:pt idx="444">
                  <c:v>12.5419921875</c:v>
                </c:pt>
                <c:pt idx="445">
                  <c:v>12.5703125</c:v>
                </c:pt>
                <c:pt idx="446">
                  <c:v>12.59375</c:v>
                </c:pt>
                <c:pt idx="447">
                  <c:v>12.6171875</c:v>
                </c:pt>
                <c:pt idx="448">
                  <c:v>12.6455078125</c:v>
                </c:pt>
                <c:pt idx="449">
                  <c:v>12.6689453125</c:v>
                </c:pt>
                <c:pt idx="450">
                  <c:v>12.693359375</c:v>
                </c:pt>
                <c:pt idx="451">
                  <c:v>12.720703125</c:v>
                </c:pt>
                <c:pt idx="452">
                  <c:v>12.744140625</c:v>
                </c:pt>
                <c:pt idx="453">
                  <c:v>12.7685546875</c:v>
                </c:pt>
                <c:pt idx="454">
                  <c:v>12.7958984375</c:v>
                </c:pt>
                <c:pt idx="455">
                  <c:v>12.8203125</c:v>
                </c:pt>
                <c:pt idx="456">
                  <c:v>12.84375</c:v>
                </c:pt>
                <c:pt idx="457">
                  <c:v>12.87109375</c:v>
                </c:pt>
                <c:pt idx="458">
                  <c:v>12.8955078125</c:v>
                </c:pt>
                <c:pt idx="459">
                  <c:v>12.9189453125</c:v>
                </c:pt>
                <c:pt idx="460">
                  <c:v>12.947265625</c:v>
                </c:pt>
                <c:pt idx="461">
                  <c:v>12.970703125</c:v>
                </c:pt>
                <c:pt idx="462">
                  <c:v>12.994140625</c:v>
                </c:pt>
                <c:pt idx="463">
                  <c:v>13.0224609375</c:v>
                </c:pt>
                <c:pt idx="464">
                  <c:v>13.0458984375</c:v>
                </c:pt>
                <c:pt idx="465">
                  <c:v>13.0703125</c:v>
                </c:pt>
                <c:pt idx="466">
                  <c:v>13.09765625</c:v>
                </c:pt>
                <c:pt idx="467">
                  <c:v>13.12109375</c:v>
                </c:pt>
                <c:pt idx="468">
                  <c:v>13.1455078125</c:v>
                </c:pt>
                <c:pt idx="469">
                  <c:v>13.1728515625</c:v>
                </c:pt>
                <c:pt idx="470">
                  <c:v>13.197265625</c:v>
                </c:pt>
                <c:pt idx="471">
                  <c:v>13.220703125</c:v>
                </c:pt>
                <c:pt idx="472">
                  <c:v>13.248046875</c:v>
                </c:pt>
                <c:pt idx="473">
                  <c:v>13.2724609375</c:v>
                </c:pt>
                <c:pt idx="474">
                  <c:v>13.2958984375</c:v>
                </c:pt>
                <c:pt idx="475">
                  <c:v>13.32421875</c:v>
                </c:pt>
                <c:pt idx="476">
                  <c:v>13.34765625</c:v>
                </c:pt>
                <c:pt idx="477">
                  <c:v>13.37109375</c:v>
                </c:pt>
                <c:pt idx="478">
                  <c:v>13.3994140625</c:v>
                </c:pt>
                <c:pt idx="479">
                  <c:v>13.4228515625</c:v>
                </c:pt>
                <c:pt idx="480">
                  <c:v>13.4462890625</c:v>
                </c:pt>
                <c:pt idx="481">
                  <c:v>13.474609375</c:v>
                </c:pt>
                <c:pt idx="482">
                  <c:v>13.498046875</c:v>
                </c:pt>
                <c:pt idx="483">
                  <c:v>13.5224609375</c:v>
                </c:pt>
                <c:pt idx="484">
                  <c:v>13.5498046875</c:v>
                </c:pt>
                <c:pt idx="485">
                  <c:v>13.5732421875</c:v>
                </c:pt>
                <c:pt idx="486">
                  <c:v>13.59765625</c:v>
                </c:pt>
                <c:pt idx="487">
                  <c:v>13.625</c:v>
                </c:pt>
                <c:pt idx="488">
                  <c:v>13.6494140625</c:v>
                </c:pt>
                <c:pt idx="489">
                  <c:v>13.6728515625</c:v>
                </c:pt>
                <c:pt idx="490">
                  <c:v>13.7001953125</c:v>
                </c:pt>
                <c:pt idx="491">
                  <c:v>13.724609375</c:v>
                </c:pt>
                <c:pt idx="492">
                  <c:v>13.748046875</c:v>
                </c:pt>
                <c:pt idx="493">
                  <c:v>13.7763671875</c:v>
                </c:pt>
                <c:pt idx="494">
                  <c:v>13.7998046875</c:v>
                </c:pt>
                <c:pt idx="495">
                  <c:v>13.8232421875</c:v>
                </c:pt>
                <c:pt idx="496">
                  <c:v>13.8515625</c:v>
                </c:pt>
                <c:pt idx="497">
                  <c:v>13.875</c:v>
                </c:pt>
                <c:pt idx="498">
                  <c:v>13.8994140625</c:v>
                </c:pt>
                <c:pt idx="499">
                  <c:v>13.9267578125</c:v>
                </c:pt>
                <c:pt idx="500">
                  <c:v>13.9501953125</c:v>
                </c:pt>
                <c:pt idx="501">
                  <c:v>13.974609375</c:v>
                </c:pt>
                <c:pt idx="502">
                  <c:v>14.001953125</c:v>
                </c:pt>
                <c:pt idx="503">
                  <c:v>14.0263671875</c:v>
                </c:pt>
                <c:pt idx="504">
                  <c:v>14.0498046875</c:v>
                </c:pt>
                <c:pt idx="505">
                  <c:v>14.0771484375</c:v>
                </c:pt>
                <c:pt idx="506">
                  <c:v>14.1015625</c:v>
                </c:pt>
                <c:pt idx="507">
                  <c:v>14.125</c:v>
                </c:pt>
                <c:pt idx="508">
                  <c:v>14.1533203125</c:v>
                </c:pt>
                <c:pt idx="509">
                  <c:v>14.1767578125</c:v>
                </c:pt>
                <c:pt idx="510">
                  <c:v>14.2001953125</c:v>
                </c:pt>
                <c:pt idx="511">
                  <c:v>14.228515625</c:v>
                </c:pt>
                <c:pt idx="512">
                  <c:v>14.251953125</c:v>
                </c:pt>
                <c:pt idx="513">
                  <c:v>14.2763671875</c:v>
                </c:pt>
                <c:pt idx="514">
                  <c:v>14.3037109375</c:v>
                </c:pt>
                <c:pt idx="515">
                  <c:v>14.3271484375</c:v>
                </c:pt>
                <c:pt idx="516">
                  <c:v>14.3515625</c:v>
                </c:pt>
                <c:pt idx="517">
                  <c:v>14.37890625</c:v>
                </c:pt>
                <c:pt idx="518">
                  <c:v>14.4033203125</c:v>
                </c:pt>
                <c:pt idx="519">
                  <c:v>14.4267578125</c:v>
                </c:pt>
                <c:pt idx="520">
                  <c:v>14.4541015625</c:v>
                </c:pt>
                <c:pt idx="521">
                  <c:v>14.478515625</c:v>
                </c:pt>
                <c:pt idx="522">
                  <c:v>14.501953125</c:v>
                </c:pt>
                <c:pt idx="523">
                  <c:v>14.5302734375</c:v>
                </c:pt>
                <c:pt idx="524">
                  <c:v>14.5537109375</c:v>
                </c:pt>
                <c:pt idx="525">
                  <c:v>14.5771484375</c:v>
                </c:pt>
                <c:pt idx="526">
                  <c:v>14.60546875</c:v>
                </c:pt>
                <c:pt idx="527">
                  <c:v>14.62890625</c:v>
                </c:pt>
                <c:pt idx="528">
                  <c:v>14.65234375</c:v>
                </c:pt>
                <c:pt idx="529">
                  <c:v>14.6806640625</c:v>
                </c:pt>
                <c:pt idx="530">
                  <c:v>14.7041015625</c:v>
                </c:pt>
                <c:pt idx="531">
                  <c:v>14.728515625</c:v>
                </c:pt>
                <c:pt idx="532">
                  <c:v>14.755859375</c:v>
                </c:pt>
                <c:pt idx="533">
                  <c:v>14.779296875</c:v>
                </c:pt>
                <c:pt idx="534">
                  <c:v>14.8037109375</c:v>
                </c:pt>
                <c:pt idx="535">
                  <c:v>14.8310546875</c:v>
                </c:pt>
                <c:pt idx="536">
                  <c:v>14.85546875</c:v>
                </c:pt>
                <c:pt idx="537">
                  <c:v>14.87890625</c:v>
                </c:pt>
                <c:pt idx="538">
                  <c:v>14.90625</c:v>
                </c:pt>
                <c:pt idx="539">
                  <c:v>14.9306640625</c:v>
                </c:pt>
                <c:pt idx="540">
                  <c:v>14.9541015625</c:v>
                </c:pt>
                <c:pt idx="541">
                  <c:v>14.982421875</c:v>
                </c:pt>
                <c:pt idx="542">
                  <c:v>15.005859375</c:v>
                </c:pt>
                <c:pt idx="543">
                  <c:v>15.029296875</c:v>
                </c:pt>
                <c:pt idx="544">
                  <c:v>15.0576171875</c:v>
                </c:pt>
                <c:pt idx="545">
                  <c:v>15.0810546875</c:v>
                </c:pt>
                <c:pt idx="546">
                  <c:v>15.10546875</c:v>
                </c:pt>
                <c:pt idx="547">
                  <c:v>15.1328125</c:v>
                </c:pt>
                <c:pt idx="548">
                  <c:v>15.15625</c:v>
                </c:pt>
                <c:pt idx="549">
                  <c:v>15.1806640625</c:v>
                </c:pt>
                <c:pt idx="550">
                  <c:v>15.2080078125</c:v>
                </c:pt>
                <c:pt idx="551">
                  <c:v>15.232421875</c:v>
                </c:pt>
                <c:pt idx="552">
                  <c:v>15.255859375</c:v>
                </c:pt>
                <c:pt idx="553">
                  <c:v>15.283203125</c:v>
                </c:pt>
                <c:pt idx="554">
                  <c:v>15.3076171875</c:v>
                </c:pt>
                <c:pt idx="555">
                  <c:v>15.3310546875</c:v>
                </c:pt>
                <c:pt idx="556">
                  <c:v>15.359375</c:v>
                </c:pt>
                <c:pt idx="557">
                  <c:v>15.3828125</c:v>
                </c:pt>
                <c:pt idx="558">
                  <c:v>15.40625</c:v>
                </c:pt>
                <c:pt idx="559">
                  <c:v>15.4345703125</c:v>
                </c:pt>
                <c:pt idx="560">
                  <c:v>15.4580078125</c:v>
                </c:pt>
                <c:pt idx="561">
                  <c:v>15.482421875</c:v>
                </c:pt>
                <c:pt idx="562">
                  <c:v>15.509765625</c:v>
                </c:pt>
                <c:pt idx="563">
                  <c:v>15.533203125</c:v>
                </c:pt>
                <c:pt idx="564">
                  <c:v>15.5576171875</c:v>
                </c:pt>
                <c:pt idx="565">
                  <c:v>15.5849609375</c:v>
                </c:pt>
                <c:pt idx="566">
                  <c:v>15.609375</c:v>
                </c:pt>
                <c:pt idx="567">
                  <c:v>15.6328125</c:v>
                </c:pt>
                <c:pt idx="568">
                  <c:v>15.66015625</c:v>
                </c:pt>
                <c:pt idx="569">
                  <c:v>15.6845703125</c:v>
                </c:pt>
                <c:pt idx="570">
                  <c:v>15.7080078125</c:v>
                </c:pt>
                <c:pt idx="571">
                  <c:v>15.736328125</c:v>
                </c:pt>
                <c:pt idx="572">
                  <c:v>15.759765625</c:v>
                </c:pt>
                <c:pt idx="573">
                  <c:v>15.783203125</c:v>
                </c:pt>
                <c:pt idx="574">
                  <c:v>15.8115234375</c:v>
                </c:pt>
                <c:pt idx="575">
                  <c:v>15.8349609375</c:v>
                </c:pt>
                <c:pt idx="576">
                  <c:v>15.8583984375</c:v>
                </c:pt>
                <c:pt idx="577">
                  <c:v>15.88671875</c:v>
                </c:pt>
                <c:pt idx="578">
                  <c:v>15.91015625</c:v>
                </c:pt>
                <c:pt idx="579">
                  <c:v>15.9345703125</c:v>
                </c:pt>
                <c:pt idx="580">
                  <c:v>15.9619140625</c:v>
                </c:pt>
                <c:pt idx="581">
                  <c:v>15.9853515625</c:v>
                </c:pt>
                <c:pt idx="582">
                  <c:v>16.009765625</c:v>
                </c:pt>
                <c:pt idx="583">
                  <c:v>16.037109375</c:v>
                </c:pt>
                <c:pt idx="584">
                  <c:v>16.0615234375</c:v>
                </c:pt>
                <c:pt idx="585">
                  <c:v>16.0849609375</c:v>
                </c:pt>
                <c:pt idx="586">
                  <c:v>16.1123046875</c:v>
                </c:pt>
                <c:pt idx="587">
                  <c:v>16.13671875</c:v>
                </c:pt>
                <c:pt idx="588">
                  <c:v>16.16015625</c:v>
                </c:pt>
                <c:pt idx="589">
                  <c:v>16.1884765625</c:v>
                </c:pt>
                <c:pt idx="590">
                  <c:v>16.2119140625</c:v>
                </c:pt>
                <c:pt idx="591">
                  <c:v>16.2353515625</c:v>
                </c:pt>
                <c:pt idx="592">
                  <c:v>16.263671875</c:v>
                </c:pt>
                <c:pt idx="593">
                  <c:v>16.287109375</c:v>
                </c:pt>
                <c:pt idx="594">
                  <c:v>16.3115234375</c:v>
                </c:pt>
                <c:pt idx="595">
                  <c:v>16.3388671875</c:v>
                </c:pt>
                <c:pt idx="596">
                  <c:v>16.3623046875</c:v>
                </c:pt>
                <c:pt idx="597">
                  <c:v>16.38671875</c:v>
                </c:pt>
                <c:pt idx="598">
                  <c:v>16.4140625</c:v>
                </c:pt>
                <c:pt idx="599">
                  <c:v>16.4384765625</c:v>
                </c:pt>
                <c:pt idx="600">
                  <c:v>16.4619140625</c:v>
                </c:pt>
                <c:pt idx="601">
                  <c:v>16.4892578125</c:v>
                </c:pt>
                <c:pt idx="602">
                  <c:v>16.513671875</c:v>
                </c:pt>
                <c:pt idx="603">
                  <c:v>16.537109375</c:v>
                </c:pt>
                <c:pt idx="604">
                  <c:v>16.56542968749998</c:v>
                </c:pt>
                <c:pt idx="605">
                  <c:v>16.5888671875</c:v>
                </c:pt>
                <c:pt idx="606">
                  <c:v>16.6123046875</c:v>
                </c:pt>
                <c:pt idx="607">
                  <c:v>16.640625</c:v>
                </c:pt>
                <c:pt idx="608">
                  <c:v>16.6640625</c:v>
                </c:pt>
                <c:pt idx="609">
                  <c:v>16.6884765625</c:v>
                </c:pt>
                <c:pt idx="610">
                  <c:v>16.7158203125</c:v>
                </c:pt>
                <c:pt idx="611">
                  <c:v>16.7392578125</c:v>
                </c:pt>
                <c:pt idx="612">
                  <c:v>16.763671875</c:v>
                </c:pt>
                <c:pt idx="613">
                  <c:v>16.791015625</c:v>
                </c:pt>
                <c:pt idx="614">
                  <c:v>16.8154296875</c:v>
                </c:pt>
                <c:pt idx="615">
                  <c:v>16.8388671875</c:v>
                </c:pt>
                <c:pt idx="616">
                  <c:v>16.8662109375</c:v>
                </c:pt>
                <c:pt idx="617">
                  <c:v>16.890625</c:v>
                </c:pt>
                <c:pt idx="618">
                  <c:v>16.9140625</c:v>
                </c:pt>
                <c:pt idx="619">
                  <c:v>16.94238281249998</c:v>
                </c:pt>
                <c:pt idx="620">
                  <c:v>16.9658203125</c:v>
                </c:pt>
                <c:pt idx="621">
                  <c:v>16.9892578125</c:v>
                </c:pt>
                <c:pt idx="622">
                  <c:v>17.017578125</c:v>
                </c:pt>
                <c:pt idx="623">
                  <c:v>17.041015625</c:v>
                </c:pt>
                <c:pt idx="624">
                  <c:v>17.064453125</c:v>
                </c:pt>
                <c:pt idx="625">
                  <c:v>17.0927734375</c:v>
                </c:pt>
                <c:pt idx="626">
                  <c:v>17.1162109375</c:v>
                </c:pt>
                <c:pt idx="627">
                  <c:v>17.140625</c:v>
                </c:pt>
                <c:pt idx="628">
                  <c:v>17.16796875</c:v>
                </c:pt>
                <c:pt idx="629">
                  <c:v>17.19140625</c:v>
                </c:pt>
                <c:pt idx="630">
                  <c:v>17.2158203125</c:v>
                </c:pt>
                <c:pt idx="631">
                  <c:v>17.2431640625</c:v>
                </c:pt>
                <c:pt idx="632">
                  <c:v>17.267578125</c:v>
                </c:pt>
                <c:pt idx="633">
                  <c:v>17.291015625</c:v>
                </c:pt>
                <c:pt idx="634">
                  <c:v>17.318359375</c:v>
                </c:pt>
                <c:pt idx="635">
                  <c:v>17.3427734375</c:v>
                </c:pt>
                <c:pt idx="636">
                  <c:v>17.3662109375</c:v>
                </c:pt>
                <c:pt idx="637">
                  <c:v>17.39453125</c:v>
                </c:pt>
                <c:pt idx="638">
                  <c:v>17.41796875</c:v>
                </c:pt>
                <c:pt idx="639">
                  <c:v>17.44140625</c:v>
                </c:pt>
                <c:pt idx="640">
                  <c:v>17.46972656249998</c:v>
                </c:pt>
                <c:pt idx="641">
                  <c:v>17.4931640625</c:v>
                </c:pt>
                <c:pt idx="642">
                  <c:v>17.517578125</c:v>
                </c:pt>
                <c:pt idx="643">
                  <c:v>17.544921875</c:v>
                </c:pt>
                <c:pt idx="644">
                  <c:v>17.568359375</c:v>
                </c:pt>
                <c:pt idx="645">
                  <c:v>17.5927734375</c:v>
                </c:pt>
                <c:pt idx="646">
                  <c:v>17.6201171875</c:v>
                </c:pt>
                <c:pt idx="647">
                  <c:v>17.64453125</c:v>
                </c:pt>
                <c:pt idx="648">
                  <c:v>17.66796875</c:v>
                </c:pt>
                <c:pt idx="649">
                  <c:v>17.6953125</c:v>
                </c:pt>
                <c:pt idx="650">
                  <c:v>17.7197265625</c:v>
                </c:pt>
                <c:pt idx="651">
                  <c:v>17.7431640625</c:v>
                </c:pt>
                <c:pt idx="652">
                  <c:v>17.771484375</c:v>
                </c:pt>
                <c:pt idx="653">
                  <c:v>17.794921875</c:v>
                </c:pt>
                <c:pt idx="654">
                  <c:v>17.818359375</c:v>
                </c:pt>
                <c:pt idx="655">
                  <c:v>17.8466796875</c:v>
                </c:pt>
                <c:pt idx="656">
                  <c:v>17.8701171875</c:v>
                </c:pt>
                <c:pt idx="657">
                  <c:v>17.89453125</c:v>
                </c:pt>
                <c:pt idx="658">
                  <c:v>17.921875</c:v>
                </c:pt>
                <c:pt idx="659">
                  <c:v>17.94531249999998</c:v>
                </c:pt>
                <c:pt idx="660">
                  <c:v>17.96972656249998</c:v>
                </c:pt>
                <c:pt idx="661">
                  <c:v>17.9970703125</c:v>
                </c:pt>
                <c:pt idx="662">
                  <c:v>18.021484375</c:v>
                </c:pt>
                <c:pt idx="663">
                  <c:v>18.044921875</c:v>
                </c:pt>
                <c:pt idx="664">
                  <c:v>18.072265625</c:v>
                </c:pt>
                <c:pt idx="665">
                  <c:v>18.0966796875</c:v>
                </c:pt>
                <c:pt idx="666">
                  <c:v>18.1201171875</c:v>
                </c:pt>
                <c:pt idx="667">
                  <c:v>18.1484375</c:v>
                </c:pt>
                <c:pt idx="668">
                  <c:v>18.171875</c:v>
                </c:pt>
                <c:pt idx="669">
                  <c:v>18.1953125</c:v>
                </c:pt>
                <c:pt idx="670">
                  <c:v>18.22363281249998</c:v>
                </c:pt>
                <c:pt idx="671">
                  <c:v>18.2470703125</c:v>
                </c:pt>
                <c:pt idx="672">
                  <c:v>18.2705078125</c:v>
                </c:pt>
                <c:pt idx="673">
                  <c:v>18.298828125</c:v>
                </c:pt>
                <c:pt idx="674">
                  <c:v>18.322265625</c:v>
                </c:pt>
                <c:pt idx="675">
                  <c:v>18.3466796875</c:v>
                </c:pt>
                <c:pt idx="676">
                  <c:v>18.3740234375</c:v>
                </c:pt>
                <c:pt idx="677">
                  <c:v>18.3974609375</c:v>
                </c:pt>
                <c:pt idx="678">
                  <c:v>18.421875</c:v>
                </c:pt>
                <c:pt idx="679">
                  <c:v>18.44921875</c:v>
                </c:pt>
                <c:pt idx="680">
                  <c:v>18.47363281249998</c:v>
                </c:pt>
                <c:pt idx="681">
                  <c:v>18.4970703125</c:v>
                </c:pt>
                <c:pt idx="682">
                  <c:v>18.5244140625</c:v>
                </c:pt>
                <c:pt idx="683">
                  <c:v>18.548828125</c:v>
                </c:pt>
                <c:pt idx="684">
                  <c:v>18.572265625</c:v>
                </c:pt>
                <c:pt idx="685">
                  <c:v>18.6005859375</c:v>
                </c:pt>
                <c:pt idx="686">
                  <c:v>18.6240234375</c:v>
                </c:pt>
                <c:pt idx="687">
                  <c:v>18.6474609375</c:v>
                </c:pt>
                <c:pt idx="688">
                  <c:v>18.67578125</c:v>
                </c:pt>
                <c:pt idx="689">
                  <c:v>18.69921875</c:v>
                </c:pt>
                <c:pt idx="690">
                  <c:v>18.72363281249998</c:v>
                </c:pt>
                <c:pt idx="691">
                  <c:v>18.7509765625</c:v>
                </c:pt>
                <c:pt idx="692">
                  <c:v>18.7744140625</c:v>
                </c:pt>
                <c:pt idx="693">
                  <c:v>18.798828125</c:v>
                </c:pt>
                <c:pt idx="694">
                  <c:v>18.826171875</c:v>
                </c:pt>
                <c:pt idx="695">
                  <c:v>18.8505859375</c:v>
                </c:pt>
                <c:pt idx="696">
                  <c:v>18.8740234375</c:v>
                </c:pt>
                <c:pt idx="697">
                  <c:v>18.9013671875</c:v>
                </c:pt>
                <c:pt idx="698">
                  <c:v>18.92578125</c:v>
                </c:pt>
                <c:pt idx="699">
                  <c:v>18.94921875</c:v>
                </c:pt>
                <c:pt idx="700">
                  <c:v>18.9775390625</c:v>
                </c:pt>
                <c:pt idx="701">
                  <c:v>19.0009765625</c:v>
                </c:pt>
                <c:pt idx="702">
                  <c:v>19.0244140625</c:v>
                </c:pt>
                <c:pt idx="703">
                  <c:v>19.052734375</c:v>
                </c:pt>
                <c:pt idx="704">
                  <c:v>19.076171875</c:v>
                </c:pt>
                <c:pt idx="705">
                  <c:v>19.1005859375</c:v>
                </c:pt>
                <c:pt idx="706">
                  <c:v>19.1279296875</c:v>
                </c:pt>
                <c:pt idx="707">
                  <c:v>19.1513671875</c:v>
                </c:pt>
                <c:pt idx="708">
                  <c:v>19.17578125</c:v>
                </c:pt>
                <c:pt idx="709">
                  <c:v>19.203125</c:v>
                </c:pt>
                <c:pt idx="710">
                  <c:v>19.2275390625</c:v>
                </c:pt>
                <c:pt idx="711">
                  <c:v>19.2509765625</c:v>
                </c:pt>
                <c:pt idx="712">
                  <c:v>19.2783203125</c:v>
                </c:pt>
                <c:pt idx="713">
                  <c:v>19.302734375</c:v>
                </c:pt>
                <c:pt idx="714">
                  <c:v>19.326171875</c:v>
                </c:pt>
                <c:pt idx="715">
                  <c:v>19.3544921875</c:v>
                </c:pt>
                <c:pt idx="716">
                  <c:v>19.3779296875</c:v>
                </c:pt>
                <c:pt idx="717">
                  <c:v>19.4013671875</c:v>
                </c:pt>
                <c:pt idx="718">
                  <c:v>19.4296875</c:v>
                </c:pt>
                <c:pt idx="719">
                  <c:v>19.453125</c:v>
                </c:pt>
                <c:pt idx="720">
                  <c:v>19.4765625</c:v>
                </c:pt>
                <c:pt idx="721">
                  <c:v>19.5048828125</c:v>
                </c:pt>
                <c:pt idx="722">
                  <c:v>19.5283203125</c:v>
                </c:pt>
                <c:pt idx="723">
                  <c:v>19.552734375</c:v>
                </c:pt>
                <c:pt idx="724">
                  <c:v>19.580078125</c:v>
                </c:pt>
                <c:pt idx="725">
                  <c:v>19.603515625</c:v>
                </c:pt>
                <c:pt idx="726">
                  <c:v>19.6279296875</c:v>
                </c:pt>
                <c:pt idx="727">
                  <c:v>19.6552734375</c:v>
                </c:pt>
                <c:pt idx="728">
                  <c:v>19.6796875</c:v>
                </c:pt>
                <c:pt idx="729">
                  <c:v>19.703125</c:v>
                </c:pt>
                <c:pt idx="730">
                  <c:v>19.73046875</c:v>
                </c:pt>
                <c:pt idx="731">
                  <c:v>19.7548828125</c:v>
                </c:pt>
                <c:pt idx="732">
                  <c:v>19.7783203125</c:v>
                </c:pt>
                <c:pt idx="733">
                  <c:v>19.806640625</c:v>
                </c:pt>
                <c:pt idx="734">
                  <c:v>19.830078125</c:v>
                </c:pt>
                <c:pt idx="735">
                  <c:v>19.853515625</c:v>
                </c:pt>
                <c:pt idx="736">
                  <c:v>19.8818359375</c:v>
                </c:pt>
                <c:pt idx="737">
                  <c:v>19.9052734375</c:v>
                </c:pt>
                <c:pt idx="738">
                  <c:v>19.9296875</c:v>
                </c:pt>
                <c:pt idx="739">
                  <c:v>19.95703125</c:v>
                </c:pt>
                <c:pt idx="740">
                  <c:v>19.98046875</c:v>
                </c:pt>
                <c:pt idx="741">
                  <c:v>20.0048828125</c:v>
                </c:pt>
                <c:pt idx="742">
                  <c:v>20.0322265625</c:v>
                </c:pt>
                <c:pt idx="743">
                  <c:v>20.056640625</c:v>
                </c:pt>
                <c:pt idx="744">
                  <c:v>20.080078125</c:v>
                </c:pt>
                <c:pt idx="745">
                  <c:v>20.107421875</c:v>
                </c:pt>
                <c:pt idx="746">
                  <c:v>20.1318359375</c:v>
                </c:pt>
                <c:pt idx="747">
                  <c:v>20.1552734375</c:v>
                </c:pt>
                <c:pt idx="748">
                  <c:v>20.18359375</c:v>
                </c:pt>
                <c:pt idx="749">
                  <c:v>20.20703125</c:v>
                </c:pt>
                <c:pt idx="750">
                  <c:v>20.23046875</c:v>
                </c:pt>
                <c:pt idx="751">
                  <c:v>20.2587890625</c:v>
                </c:pt>
                <c:pt idx="752">
                  <c:v>20.28222656249998</c:v>
                </c:pt>
                <c:pt idx="753">
                  <c:v>20.306640625</c:v>
                </c:pt>
                <c:pt idx="754">
                  <c:v>20.333984375</c:v>
                </c:pt>
                <c:pt idx="755">
                  <c:v>20.357421875</c:v>
                </c:pt>
                <c:pt idx="756">
                  <c:v>20.3818359375</c:v>
                </c:pt>
                <c:pt idx="757">
                  <c:v>20.4091796875</c:v>
                </c:pt>
                <c:pt idx="758">
                  <c:v>20.43359375</c:v>
                </c:pt>
                <c:pt idx="759">
                  <c:v>20.45703125</c:v>
                </c:pt>
                <c:pt idx="760">
                  <c:v>20.484375</c:v>
                </c:pt>
                <c:pt idx="761">
                  <c:v>20.5087890625</c:v>
                </c:pt>
                <c:pt idx="762">
                  <c:v>20.5322265625</c:v>
                </c:pt>
                <c:pt idx="763">
                  <c:v>20.56054687499994</c:v>
                </c:pt>
                <c:pt idx="764">
                  <c:v>20.583984375</c:v>
                </c:pt>
                <c:pt idx="765">
                  <c:v>20.607421875</c:v>
                </c:pt>
                <c:pt idx="766">
                  <c:v>20.6357421875</c:v>
                </c:pt>
                <c:pt idx="767">
                  <c:v>20.6591796875</c:v>
                </c:pt>
                <c:pt idx="768">
                  <c:v>20.6826171875</c:v>
                </c:pt>
                <c:pt idx="769">
                  <c:v>20.7109375</c:v>
                </c:pt>
                <c:pt idx="770">
                  <c:v>20.734375</c:v>
                </c:pt>
                <c:pt idx="771">
                  <c:v>20.7587890625</c:v>
                </c:pt>
                <c:pt idx="772">
                  <c:v>20.78613281249998</c:v>
                </c:pt>
                <c:pt idx="773">
                  <c:v>20.8095703125</c:v>
                </c:pt>
                <c:pt idx="774">
                  <c:v>20.833984375</c:v>
                </c:pt>
                <c:pt idx="775">
                  <c:v>20.861328125</c:v>
                </c:pt>
                <c:pt idx="776">
                  <c:v>20.88574218749998</c:v>
                </c:pt>
                <c:pt idx="777">
                  <c:v>20.9091796875</c:v>
                </c:pt>
                <c:pt idx="778">
                  <c:v>20.9365234375</c:v>
                </c:pt>
                <c:pt idx="779">
                  <c:v>20.9609375</c:v>
                </c:pt>
                <c:pt idx="780">
                  <c:v>20.984375</c:v>
                </c:pt>
                <c:pt idx="781">
                  <c:v>21.0126953125</c:v>
                </c:pt>
                <c:pt idx="782">
                  <c:v>21.0361328125</c:v>
                </c:pt>
                <c:pt idx="783">
                  <c:v>21.0595703125</c:v>
                </c:pt>
                <c:pt idx="784">
                  <c:v>21.087890625</c:v>
                </c:pt>
                <c:pt idx="785">
                  <c:v>21.111328125</c:v>
                </c:pt>
                <c:pt idx="786">
                  <c:v>21.1357421875</c:v>
                </c:pt>
                <c:pt idx="787">
                  <c:v>21.1630859375</c:v>
                </c:pt>
                <c:pt idx="788">
                  <c:v>21.1865234375</c:v>
                </c:pt>
                <c:pt idx="789">
                  <c:v>21.2109375</c:v>
                </c:pt>
                <c:pt idx="790">
                  <c:v>21.23828125</c:v>
                </c:pt>
                <c:pt idx="791">
                  <c:v>21.2626953125</c:v>
                </c:pt>
                <c:pt idx="792">
                  <c:v>21.28613281249998</c:v>
                </c:pt>
                <c:pt idx="793">
                  <c:v>21.3134765625</c:v>
                </c:pt>
                <c:pt idx="794">
                  <c:v>21.337890625</c:v>
                </c:pt>
                <c:pt idx="795">
                  <c:v>21.361328125</c:v>
                </c:pt>
                <c:pt idx="796">
                  <c:v>21.3896484375</c:v>
                </c:pt>
                <c:pt idx="797">
                  <c:v>21.4130859375</c:v>
                </c:pt>
                <c:pt idx="798">
                  <c:v>21.4365234375</c:v>
                </c:pt>
                <c:pt idx="799">
                  <c:v>21.46484375</c:v>
                </c:pt>
                <c:pt idx="800">
                  <c:v>21.48828125</c:v>
                </c:pt>
                <c:pt idx="801">
                  <c:v>21.5126953125</c:v>
                </c:pt>
                <c:pt idx="802">
                  <c:v>21.5400390625</c:v>
                </c:pt>
                <c:pt idx="803">
                  <c:v>21.5634765625</c:v>
                </c:pt>
                <c:pt idx="804">
                  <c:v>21.587890625</c:v>
                </c:pt>
                <c:pt idx="805">
                  <c:v>21.615234375</c:v>
                </c:pt>
                <c:pt idx="806">
                  <c:v>21.6396484375</c:v>
                </c:pt>
                <c:pt idx="807">
                  <c:v>21.6630859375</c:v>
                </c:pt>
                <c:pt idx="808">
                  <c:v>21.6904296875</c:v>
                </c:pt>
                <c:pt idx="809">
                  <c:v>21.71484375</c:v>
                </c:pt>
                <c:pt idx="810">
                  <c:v>21.73828125</c:v>
                </c:pt>
                <c:pt idx="811">
                  <c:v>21.7666015625</c:v>
                </c:pt>
                <c:pt idx="812">
                  <c:v>21.7900390625</c:v>
                </c:pt>
                <c:pt idx="813">
                  <c:v>21.8134765625</c:v>
                </c:pt>
                <c:pt idx="814">
                  <c:v>21.841796875</c:v>
                </c:pt>
                <c:pt idx="815">
                  <c:v>21.865234375</c:v>
                </c:pt>
                <c:pt idx="816">
                  <c:v>21.888671875</c:v>
                </c:pt>
                <c:pt idx="817">
                  <c:v>21.9169921875</c:v>
                </c:pt>
                <c:pt idx="818">
                  <c:v>21.94042968749998</c:v>
                </c:pt>
                <c:pt idx="819">
                  <c:v>21.96484375</c:v>
                </c:pt>
                <c:pt idx="820">
                  <c:v>21.9921875</c:v>
                </c:pt>
                <c:pt idx="821">
                  <c:v>22.015625</c:v>
                </c:pt>
                <c:pt idx="822">
                  <c:v>22.0400390625</c:v>
                </c:pt>
                <c:pt idx="823">
                  <c:v>22.0673828125</c:v>
                </c:pt>
                <c:pt idx="824">
                  <c:v>22.091796875</c:v>
                </c:pt>
                <c:pt idx="825">
                  <c:v>22.115234375</c:v>
                </c:pt>
                <c:pt idx="826">
                  <c:v>22.142578125</c:v>
                </c:pt>
                <c:pt idx="827">
                  <c:v>22.1669921875</c:v>
                </c:pt>
                <c:pt idx="828">
                  <c:v>22.1904296875</c:v>
                </c:pt>
                <c:pt idx="829">
                  <c:v>22.21875</c:v>
                </c:pt>
                <c:pt idx="830">
                  <c:v>22.2421875</c:v>
                </c:pt>
                <c:pt idx="831">
                  <c:v>22.265625</c:v>
                </c:pt>
                <c:pt idx="832">
                  <c:v>22.2939453125</c:v>
                </c:pt>
                <c:pt idx="833">
                  <c:v>22.3173828125</c:v>
                </c:pt>
                <c:pt idx="834">
                  <c:v>22.341796875</c:v>
                </c:pt>
                <c:pt idx="835">
                  <c:v>22.369140625</c:v>
                </c:pt>
                <c:pt idx="836">
                  <c:v>22.392578125</c:v>
                </c:pt>
                <c:pt idx="837">
                  <c:v>22.4169921875</c:v>
                </c:pt>
                <c:pt idx="838">
                  <c:v>22.4443359375</c:v>
                </c:pt>
                <c:pt idx="839">
                  <c:v>22.46875</c:v>
                </c:pt>
                <c:pt idx="840">
                  <c:v>22.4921875</c:v>
                </c:pt>
                <c:pt idx="841">
                  <c:v>22.51953125</c:v>
                </c:pt>
                <c:pt idx="842">
                  <c:v>22.5439453125</c:v>
                </c:pt>
                <c:pt idx="843">
                  <c:v>22.5673828125</c:v>
                </c:pt>
                <c:pt idx="844">
                  <c:v>22.595703125</c:v>
                </c:pt>
                <c:pt idx="845">
                  <c:v>22.619140625</c:v>
                </c:pt>
                <c:pt idx="846">
                  <c:v>22.642578125</c:v>
                </c:pt>
                <c:pt idx="847">
                  <c:v>22.6708984375</c:v>
                </c:pt>
                <c:pt idx="848">
                  <c:v>22.6943359375</c:v>
                </c:pt>
                <c:pt idx="849">
                  <c:v>22.71875</c:v>
                </c:pt>
                <c:pt idx="850">
                  <c:v>22.74609375</c:v>
                </c:pt>
                <c:pt idx="851">
                  <c:v>22.76953125</c:v>
                </c:pt>
                <c:pt idx="852">
                  <c:v>22.7939453125</c:v>
                </c:pt>
                <c:pt idx="853">
                  <c:v>22.8212890625</c:v>
                </c:pt>
                <c:pt idx="854">
                  <c:v>22.845703125</c:v>
                </c:pt>
                <c:pt idx="855">
                  <c:v>22.869140625</c:v>
                </c:pt>
                <c:pt idx="856">
                  <c:v>22.896484375</c:v>
                </c:pt>
                <c:pt idx="857">
                  <c:v>22.9208984375</c:v>
                </c:pt>
                <c:pt idx="858">
                  <c:v>22.9443359375</c:v>
                </c:pt>
                <c:pt idx="859">
                  <c:v>22.97265625</c:v>
                </c:pt>
                <c:pt idx="860">
                  <c:v>22.99609375</c:v>
                </c:pt>
                <c:pt idx="861">
                  <c:v>23.01953125</c:v>
                </c:pt>
                <c:pt idx="862">
                  <c:v>23.0478515625</c:v>
                </c:pt>
                <c:pt idx="863">
                  <c:v>23.0712890625</c:v>
                </c:pt>
                <c:pt idx="864">
                  <c:v>23.0947265625</c:v>
                </c:pt>
                <c:pt idx="865">
                  <c:v>23.123046875</c:v>
                </c:pt>
                <c:pt idx="866">
                  <c:v>23.146484375</c:v>
                </c:pt>
                <c:pt idx="867">
                  <c:v>23.1708984375</c:v>
                </c:pt>
                <c:pt idx="868">
                  <c:v>23.1982421875</c:v>
                </c:pt>
                <c:pt idx="869">
                  <c:v>23.2216796875</c:v>
                </c:pt>
                <c:pt idx="870">
                  <c:v>23.24609375</c:v>
                </c:pt>
                <c:pt idx="871">
                  <c:v>23.2734375</c:v>
                </c:pt>
                <c:pt idx="872">
                  <c:v>23.2978515625</c:v>
                </c:pt>
                <c:pt idx="873">
                  <c:v>23.3212890625</c:v>
                </c:pt>
                <c:pt idx="874">
                  <c:v>23.34863281249998</c:v>
                </c:pt>
                <c:pt idx="875">
                  <c:v>23.373046875</c:v>
                </c:pt>
                <c:pt idx="876">
                  <c:v>23.396484375</c:v>
                </c:pt>
                <c:pt idx="877">
                  <c:v>23.4248046875</c:v>
                </c:pt>
                <c:pt idx="878">
                  <c:v>23.44824218749998</c:v>
                </c:pt>
                <c:pt idx="879">
                  <c:v>23.4716796875</c:v>
                </c:pt>
                <c:pt idx="880">
                  <c:v>23.5</c:v>
                </c:pt>
                <c:pt idx="881">
                  <c:v>23.5234375</c:v>
                </c:pt>
                <c:pt idx="882">
                  <c:v>23.5478515625</c:v>
                </c:pt>
                <c:pt idx="883">
                  <c:v>23.5751953125</c:v>
                </c:pt>
                <c:pt idx="884">
                  <c:v>23.59863281249998</c:v>
                </c:pt>
                <c:pt idx="885">
                  <c:v>23.623046875</c:v>
                </c:pt>
                <c:pt idx="886">
                  <c:v>23.650390625</c:v>
                </c:pt>
                <c:pt idx="887">
                  <c:v>23.6748046875</c:v>
                </c:pt>
                <c:pt idx="888">
                  <c:v>23.6982421875</c:v>
                </c:pt>
                <c:pt idx="889">
                  <c:v>23.7255859375</c:v>
                </c:pt>
                <c:pt idx="890">
                  <c:v>23.75</c:v>
                </c:pt>
                <c:pt idx="891">
                  <c:v>23.7734375</c:v>
                </c:pt>
                <c:pt idx="892">
                  <c:v>23.8017578125</c:v>
                </c:pt>
                <c:pt idx="893">
                  <c:v>23.8251953125</c:v>
                </c:pt>
                <c:pt idx="894">
                  <c:v>23.84863281249998</c:v>
                </c:pt>
                <c:pt idx="895">
                  <c:v>23.876953125</c:v>
                </c:pt>
                <c:pt idx="896">
                  <c:v>23.900390625</c:v>
                </c:pt>
                <c:pt idx="897">
                  <c:v>23.9248046875</c:v>
                </c:pt>
                <c:pt idx="898">
                  <c:v>23.9521484375</c:v>
                </c:pt>
                <c:pt idx="899">
                  <c:v>23.9755859375</c:v>
                </c:pt>
                <c:pt idx="900">
                  <c:v>24.0</c:v>
                </c:pt>
                <c:pt idx="901">
                  <c:v>24.02734375</c:v>
                </c:pt>
                <c:pt idx="902">
                  <c:v>24.0517578125</c:v>
                </c:pt>
                <c:pt idx="903">
                  <c:v>24.0751953125</c:v>
                </c:pt>
                <c:pt idx="904">
                  <c:v>24.1025390625</c:v>
                </c:pt>
                <c:pt idx="905">
                  <c:v>24.126953125</c:v>
                </c:pt>
                <c:pt idx="906">
                  <c:v>24.150390625</c:v>
                </c:pt>
                <c:pt idx="907">
                  <c:v>24.1787109375</c:v>
                </c:pt>
                <c:pt idx="908">
                  <c:v>24.2021484375</c:v>
                </c:pt>
                <c:pt idx="909">
                  <c:v>24.2255859375</c:v>
                </c:pt>
                <c:pt idx="910">
                  <c:v>24.25390625</c:v>
                </c:pt>
                <c:pt idx="911">
                  <c:v>24.27734375</c:v>
                </c:pt>
                <c:pt idx="912">
                  <c:v>24.30078125</c:v>
                </c:pt>
                <c:pt idx="913">
                  <c:v>24.3291015625</c:v>
                </c:pt>
                <c:pt idx="914">
                  <c:v>24.3525390625</c:v>
                </c:pt>
                <c:pt idx="915">
                  <c:v>24.376953125</c:v>
                </c:pt>
                <c:pt idx="916">
                  <c:v>24.404296875</c:v>
                </c:pt>
                <c:pt idx="917">
                  <c:v>24.427734375</c:v>
                </c:pt>
                <c:pt idx="918">
                  <c:v>24.4521484375</c:v>
                </c:pt>
                <c:pt idx="919">
                  <c:v>24.4794921875</c:v>
                </c:pt>
                <c:pt idx="920">
                  <c:v>24.50390625</c:v>
                </c:pt>
                <c:pt idx="921">
                  <c:v>24.52734375</c:v>
                </c:pt>
                <c:pt idx="922">
                  <c:v>24.5546875</c:v>
                </c:pt>
                <c:pt idx="923">
                  <c:v>24.5791015625</c:v>
                </c:pt>
                <c:pt idx="924">
                  <c:v>24.6025390625</c:v>
                </c:pt>
                <c:pt idx="925">
                  <c:v>24.630859375</c:v>
                </c:pt>
                <c:pt idx="926">
                  <c:v>24.654296875</c:v>
                </c:pt>
                <c:pt idx="927">
                  <c:v>24.677734375</c:v>
                </c:pt>
                <c:pt idx="928">
                  <c:v>24.7060546875</c:v>
                </c:pt>
                <c:pt idx="929">
                  <c:v>24.7294921875</c:v>
                </c:pt>
                <c:pt idx="930">
                  <c:v>24.75390625</c:v>
                </c:pt>
                <c:pt idx="931">
                  <c:v>24.78125</c:v>
                </c:pt>
                <c:pt idx="932">
                  <c:v>24.8046875</c:v>
                </c:pt>
                <c:pt idx="933">
                  <c:v>24.8291015625</c:v>
                </c:pt>
                <c:pt idx="934">
                  <c:v>24.8564453125</c:v>
                </c:pt>
                <c:pt idx="935">
                  <c:v>24.880859375</c:v>
                </c:pt>
                <c:pt idx="936">
                  <c:v>24.904296875</c:v>
                </c:pt>
                <c:pt idx="937">
                  <c:v>24.931640625</c:v>
                </c:pt>
                <c:pt idx="938">
                  <c:v>24.9560546875</c:v>
                </c:pt>
                <c:pt idx="939">
                  <c:v>24.9794921875</c:v>
                </c:pt>
                <c:pt idx="940">
                  <c:v>25.0078125</c:v>
                </c:pt>
                <c:pt idx="941">
                  <c:v>25.03125</c:v>
                </c:pt>
                <c:pt idx="942">
                  <c:v>25.0546875</c:v>
                </c:pt>
                <c:pt idx="943">
                  <c:v>25.0830078125</c:v>
                </c:pt>
                <c:pt idx="944">
                  <c:v>25.1064453125</c:v>
                </c:pt>
                <c:pt idx="945">
                  <c:v>25.130859375</c:v>
                </c:pt>
                <c:pt idx="946">
                  <c:v>25.158203125</c:v>
                </c:pt>
                <c:pt idx="947">
                  <c:v>25.181640625</c:v>
                </c:pt>
                <c:pt idx="948">
                  <c:v>25.2060546875</c:v>
                </c:pt>
                <c:pt idx="949">
                  <c:v>25.2333984375</c:v>
                </c:pt>
                <c:pt idx="950">
                  <c:v>25.2578125</c:v>
                </c:pt>
                <c:pt idx="951">
                  <c:v>25.28125</c:v>
                </c:pt>
                <c:pt idx="952">
                  <c:v>25.30859375</c:v>
                </c:pt>
                <c:pt idx="953">
                  <c:v>25.3330078125</c:v>
                </c:pt>
                <c:pt idx="954">
                  <c:v>25.3564453125</c:v>
                </c:pt>
                <c:pt idx="955">
                  <c:v>25.384765625</c:v>
                </c:pt>
                <c:pt idx="956">
                  <c:v>25.408203125</c:v>
                </c:pt>
                <c:pt idx="957">
                  <c:v>25.431640625</c:v>
                </c:pt>
                <c:pt idx="958">
                  <c:v>25.4599609375</c:v>
                </c:pt>
                <c:pt idx="959">
                  <c:v>25.4833984375</c:v>
                </c:pt>
                <c:pt idx="960">
                  <c:v>25.5068359375</c:v>
                </c:pt>
                <c:pt idx="961">
                  <c:v>25.53515625</c:v>
                </c:pt>
                <c:pt idx="962">
                  <c:v>25.55859375</c:v>
                </c:pt>
                <c:pt idx="963">
                  <c:v>25.5830078125</c:v>
                </c:pt>
                <c:pt idx="964">
                  <c:v>25.6103515625</c:v>
                </c:pt>
                <c:pt idx="965">
                  <c:v>25.6337890625</c:v>
                </c:pt>
                <c:pt idx="966">
                  <c:v>25.658203125</c:v>
                </c:pt>
                <c:pt idx="967">
                  <c:v>25.68554687499994</c:v>
                </c:pt>
                <c:pt idx="968">
                  <c:v>25.7099609375</c:v>
                </c:pt>
                <c:pt idx="969">
                  <c:v>25.7333984375</c:v>
                </c:pt>
                <c:pt idx="970">
                  <c:v>25.76074218749998</c:v>
                </c:pt>
                <c:pt idx="971">
                  <c:v>25.78515625</c:v>
                </c:pt>
                <c:pt idx="972">
                  <c:v>25.80859375</c:v>
                </c:pt>
                <c:pt idx="973">
                  <c:v>25.8369140625</c:v>
                </c:pt>
                <c:pt idx="974">
                  <c:v>25.8603515625</c:v>
                </c:pt>
                <c:pt idx="975">
                  <c:v>25.8837890625</c:v>
                </c:pt>
                <c:pt idx="976">
                  <c:v>25.912109375</c:v>
                </c:pt>
                <c:pt idx="977">
                  <c:v>25.93554687499994</c:v>
                </c:pt>
                <c:pt idx="978">
                  <c:v>25.9599609375</c:v>
                </c:pt>
                <c:pt idx="979">
                  <c:v>25.9873046875</c:v>
                </c:pt>
                <c:pt idx="980">
                  <c:v>26.0107421875</c:v>
                </c:pt>
                <c:pt idx="981">
                  <c:v>26.03515625</c:v>
                </c:pt>
                <c:pt idx="982">
                  <c:v>26.0625</c:v>
                </c:pt>
                <c:pt idx="983">
                  <c:v>26.0869140625</c:v>
                </c:pt>
                <c:pt idx="984">
                  <c:v>26.1103515625</c:v>
                </c:pt>
                <c:pt idx="985">
                  <c:v>26.1376953125</c:v>
                </c:pt>
                <c:pt idx="986">
                  <c:v>26.162109375</c:v>
                </c:pt>
                <c:pt idx="987">
                  <c:v>26.18554687499994</c:v>
                </c:pt>
                <c:pt idx="988">
                  <c:v>26.2138671875</c:v>
                </c:pt>
                <c:pt idx="989">
                  <c:v>26.2373046875</c:v>
                </c:pt>
                <c:pt idx="990">
                  <c:v>26.26074218749998</c:v>
                </c:pt>
                <c:pt idx="991">
                  <c:v>26.2890625</c:v>
                </c:pt>
                <c:pt idx="992">
                  <c:v>26.3125</c:v>
                </c:pt>
                <c:pt idx="993">
                  <c:v>26.3369140625</c:v>
                </c:pt>
                <c:pt idx="994">
                  <c:v>26.3642578125</c:v>
                </c:pt>
                <c:pt idx="995">
                  <c:v>26.3876953125</c:v>
                </c:pt>
                <c:pt idx="996">
                  <c:v>26.412109375</c:v>
                </c:pt>
                <c:pt idx="997">
                  <c:v>26.439453125</c:v>
                </c:pt>
                <c:pt idx="998">
                  <c:v>26.4638671875</c:v>
                </c:pt>
                <c:pt idx="999">
                  <c:v>26.4873046875</c:v>
                </c:pt>
              </c:numCache>
            </c:numRef>
          </c:val>
          <c:smooth val="0"/>
        </c:ser>
        <c:ser>
          <c:idx val="17"/>
          <c:order val="17"/>
          <c:tx>
            <c:strRef>
              <c:f>Kilobytes!$S$1</c:f>
              <c:strCache>
                <c:ptCount val="1"/>
                <c:pt idx="0">
                  <c:v>18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Kilobytes!$S$2:$S$1001</c:f>
              <c:numCache>
                <c:formatCode>0.0</c:formatCode>
                <c:ptCount val="1000"/>
                <c:pt idx="0">
                  <c:v>1.3779296875</c:v>
                </c:pt>
                <c:pt idx="1">
                  <c:v>1.40625</c:v>
                </c:pt>
                <c:pt idx="2">
                  <c:v>1.4296875</c:v>
                </c:pt>
                <c:pt idx="3">
                  <c:v>1.4580078125</c:v>
                </c:pt>
                <c:pt idx="4">
                  <c:v>1.4853515625</c:v>
                </c:pt>
                <c:pt idx="5">
                  <c:v>1.5126953125</c:v>
                </c:pt>
                <c:pt idx="6">
                  <c:v>1.544921875</c:v>
                </c:pt>
                <c:pt idx="7">
                  <c:v>1.568359375</c:v>
                </c:pt>
                <c:pt idx="8">
                  <c:v>1.5966796875</c:v>
                </c:pt>
                <c:pt idx="9">
                  <c:v>1.6240234375</c:v>
                </c:pt>
                <c:pt idx="10">
                  <c:v>1.6484375</c:v>
                </c:pt>
                <c:pt idx="11">
                  <c:v>1.67578125</c:v>
                </c:pt>
                <c:pt idx="12">
                  <c:v>1.7080078125</c:v>
                </c:pt>
                <c:pt idx="13">
                  <c:v>1.7314453125</c:v>
                </c:pt>
                <c:pt idx="14">
                  <c:v>1.7587890625</c:v>
                </c:pt>
                <c:pt idx="15">
                  <c:v>1.787109375</c:v>
                </c:pt>
                <c:pt idx="16">
                  <c:v>1.810546875</c:v>
                </c:pt>
                <c:pt idx="17">
                  <c:v>1.8388671875</c:v>
                </c:pt>
                <c:pt idx="18">
                  <c:v>1.8662109375</c:v>
                </c:pt>
                <c:pt idx="19">
                  <c:v>1.8896484375</c:v>
                </c:pt>
                <c:pt idx="20">
                  <c:v>1.91796875</c:v>
                </c:pt>
                <c:pt idx="21">
                  <c:v>1.9453125</c:v>
                </c:pt>
                <c:pt idx="22">
                  <c:v>1.9697265625</c:v>
                </c:pt>
                <c:pt idx="23">
                  <c:v>1.9970703125</c:v>
                </c:pt>
                <c:pt idx="24">
                  <c:v>2.025390625</c:v>
                </c:pt>
                <c:pt idx="25">
                  <c:v>2.048828125</c:v>
                </c:pt>
                <c:pt idx="26">
                  <c:v>2.076171875</c:v>
                </c:pt>
                <c:pt idx="27">
                  <c:v>2.1044921875</c:v>
                </c:pt>
                <c:pt idx="28">
                  <c:v>2.1279296875</c:v>
                </c:pt>
                <c:pt idx="29">
                  <c:v>2.15625</c:v>
                </c:pt>
                <c:pt idx="30">
                  <c:v>2.18359375</c:v>
                </c:pt>
                <c:pt idx="31">
                  <c:v>2.20703125</c:v>
                </c:pt>
                <c:pt idx="32">
                  <c:v>2.2353515625</c:v>
                </c:pt>
                <c:pt idx="33">
                  <c:v>2.2626953125</c:v>
                </c:pt>
                <c:pt idx="34">
                  <c:v>2.287109375</c:v>
                </c:pt>
                <c:pt idx="35">
                  <c:v>2.314453124999996</c:v>
                </c:pt>
                <c:pt idx="36">
                  <c:v>2.3427734375</c:v>
                </c:pt>
                <c:pt idx="37">
                  <c:v>2.366210937499999</c:v>
                </c:pt>
                <c:pt idx="38">
                  <c:v>2.3935546875</c:v>
                </c:pt>
                <c:pt idx="39">
                  <c:v>2.421875</c:v>
                </c:pt>
                <c:pt idx="40">
                  <c:v>2.4453125</c:v>
                </c:pt>
                <c:pt idx="41">
                  <c:v>2.4736328125</c:v>
                </c:pt>
                <c:pt idx="42">
                  <c:v>2.5009765625</c:v>
                </c:pt>
                <c:pt idx="43">
                  <c:v>2.5244140625</c:v>
                </c:pt>
                <c:pt idx="44">
                  <c:v>2.552734375</c:v>
                </c:pt>
                <c:pt idx="45">
                  <c:v>2.580078125</c:v>
                </c:pt>
                <c:pt idx="46">
                  <c:v>2.6044921875</c:v>
                </c:pt>
                <c:pt idx="47">
                  <c:v>2.631835937499999</c:v>
                </c:pt>
                <c:pt idx="48">
                  <c:v>2.66015625</c:v>
                </c:pt>
                <c:pt idx="49">
                  <c:v>2.68359375</c:v>
                </c:pt>
                <c:pt idx="50">
                  <c:v>2.7109375</c:v>
                </c:pt>
                <c:pt idx="51">
                  <c:v>2.7392578125</c:v>
                </c:pt>
                <c:pt idx="52">
                  <c:v>2.7626953125</c:v>
                </c:pt>
                <c:pt idx="53">
                  <c:v>2.791015624999999</c:v>
                </c:pt>
                <c:pt idx="54">
                  <c:v>2.818359375</c:v>
                </c:pt>
                <c:pt idx="55">
                  <c:v>2.841796875</c:v>
                </c:pt>
                <c:pt idx="56">
                  <c:v>2.8701171875</c:v>
                </c:pt>
                <c:pt idx="57">
                  <c:v>2.897460937499999</c:v>
                </c:pt>
                <c:pt idx="58">
                  <c:v>2.921875</c:v>
                </c:pt>
                <c:pt idx="59">
                  <c:v>2.94921875</c:v>
                </c:pt>
                <c:pt idx="60">
                  <c:v>2.9775390625</c:v>
                </c:pt>
                <c:pt idx="61">
                  <c:v>3.0009765625</c:v>
                </c:pt>
                <c:pt idx="62">
                  <c:v>3.0283203125</c:v>
                </c:pt>
                <c:pt idx="63">
                  <c:v>3.056640624999996</c:v>
                </c:pt>
                <c:pt idx="64">
                  <c:v>3.080078125</c:v>
                </c:pt>
                <c:pt idx="65">
                  <c:v>3.1083984375</c:v>
                </c:pt>
                <c:pt idx="66">
                  <c:v>3.1357421875</c:v>
                </c:pt>
                <c:pt idx="67">
                  <c:v>3.1591796875</c:v>
                </c:pt>
                <c:pt idx="68">
                  <c:v>3.1875</c:v>
                </c:pt>
                <c:pt idx="69">
                  <c:v>3.21484375</c:v>
                </c:pt>
                <c:pt idx="70">
                  <c:v>3.2392578125</c:v>
                </c:pt>
                <c:pt idx="71">
                  <c:v>3.2666015625</c:v>
                </c:pt>
                <c:pt idx="72">
                  <c:v>3.294921875</c:v>
                </c:pt>
                <c:pt idx="73">
                  <c:v>3.318359375</c:v>
                </c:pt>
                <c:pt idx="74">
                  <c:v>3.345703125</c:v>
                </c:pt>
                <c:pt idx="75">
                  <c:v>3.3740234375</c:v>
                </c:pt>
                <c:pt idx="76">
                  <c:v>3.397460937499999</c:v>
                </c:pt>
                <c:pt idx="77">
                  <c:v>3.42578125</c:v>
                </c:pt>
                <c:pt idx="78">
                  <c:v>3.453125</c:v>
                </c:pt>
                <c:pt idx="79">
                  <c:v>3.4765625</c:v>
                </c:pt>
                <c:pt idx="80">
                  <c:v>3.5048828125</c:v>
                </c:pt>
                <c:pt idx="81">
                  <c:v>3.5322265625</c:v>
                </c:pt>
                <c:pt idx="82">
                  <c:v>3.556640624999996</c:v>
                </c:pt>
                <c:pt idx="83">
                  <c:v>3.583984375</c:v>
                </c:pt>
                <c:pt idx="84">
                  <c:v>3.6123046875</c:v>
                </c:pt>
                <c:pt idx="85">
                  <c:v>3.635742187499999</c:v>
                </c:pt>
                <c:pt idx="86">
                  <c:v>3.6630859375</c:v>
                </c:pt>
                <c:pt idx="87">
                  <c:v>3.69140625</c:v>
                </c:pt>
                <c:pt idx="88">
                  <c:v>3.71484375</c:v>
                </c:pt>
                <c:pt idx="89">
                  <c:v>3.7431640625</c:v>
                </c:pt>
                <c:pt idx="90">
                  <c:v>3.7705078125</c:v>
                </c:pt>
                <c:pt idx="91">
                  <c:v>3.7939453125</c:v>
                </c:pt>
                <c:pt idx="92">
                  <c:v>3.822265624999996</c:v>
                </c:pt>
                <c:pt idx="93">
                  <c:v>3.849609375</c:v>
                </c:pt>
                <c:pt idx="94">
                  <c:v>3.8740234375</c:v>
                </c:pt>
                <c:pt idx="95">
                  <c:v>3.9013671875</c:v>
                </c:pt>
                <c:pt idx="96">
                  <c:v>3.9296875</c:v>
                </c:pt>
                <c:pt idx="97">
                  <c:v>3.953125</c:v>
                </c:pt>
                <c:pt idx="98">
                  <c:v>3.98046875</c:v>
                </c:pt>
                <c:pt idx="99">
                  <c:v>4.0087890625</c:v>
                </c:pt>
                <c:pt idx="100">
                  <c:v>4.0322265625</c:v>
                </c:pt>
                <c:pt idx="101">
                  <c:v>4.060546874999993</c:v>
                </c:pt>
                <c:pt idx="102">
                  <c:v>4.087890625</c:v>
                </c:pt>
                <c:pt idx="103">
                  <c:v>4.111328125</c:v>
                </c:pt>
                <c:pt idx="104">
                  <c:v>4.1396484375</c:v>
                </c:pt>
                <c:pt idx="105">
                  <c:v>4.1669921875</c:v>
                </c:pt>
                <c:pt idx="106">
                  <c:v>4.191406249999993</c:v>
                </c:pt>
                <c:pt idx="107">
                  <c:v>4.21875</c:v>
                </c:pt>
                <c:pt idx="108">
                  <c:v>4.2470703125</c:v>
                </c:pt>
                <c:pt idx="109">
                  <c:v>4.2705078125</c:v>
                </c:pt>
                <c:pt idx="110">
                  <c:v>4.297851562499993</c:v>
                </c:pt>
                <c:pt idx="111">
                  <c:v>4.326171874999993</c:v>
                </c:pt>
                <c:pt idx="112">
                  <c:v>4.349609375</c:v>
                </c:pt>
                <c:pt idx="113">
                  <c:v>4.3779296875</c:v>
                </c:pt>
                <c:pt idx="114">
                  <c:v>4.4052734375</c:v>
                </c:pt>
                <c:pt idx="115">
                  <c:v>4.428710937499993</c:v>
                </c:pt>
                <c:pt idx="116">
                  <c:v>4.457031249999993</c:v>
                </c:pt>
                <c:pt idx="117">
                  <c:v>4.484375</c:v>
                </c:pt>
                <c:pt idx="118">
                  <c:v>4.5087890625</c:v>
                </c:pt>
                <c:pt idx="119">
                  <c:v>4.5361328125</c:v>
                </c:pt>
                <c:pt idx="120">
                  <c:v>4.564453125</c:v>
                </c:pt>
                <c:pt idx="121">
                  <c:v>4.587890625</c:v>
                </c:pt>
                <c:pt idx="122">
                  <c:v>4.615234374999991</c:v>
                </c:pt>
                <c:pt idx="123">
                  <c:v>4.643554687499991</c:v>
                </c:pt>
                <c:pt idx="124">
                  <c:v>4.6669921875</c:v>
                </c:pt>
                <c:pt idx="125">
                  <c:v>4.695312499999995</c:v>
                </c:pt>
                <c:pt idx="126">
                  <c:v>4.722656249999991</c:v>
                </c:pt>
                <c:pt idx="127">
                  <c:v>4.74609375</c:v>
                </c:pt>
                <c:pt idx="128">
                  <c:v>4.774414062499991</c:v>
                </c:pt>
                <c:pt idx="129">
                  <c:v>4.8017578125</c:v>
                </c:pt>
                <c:pt idx="130">
                  <c:v>4.826171874999993</c:v>
                </c:pt>
                <c:pt idx="131">
                  <c:v>4.853515624999993</c:v>
                </c:pt>
                <c:pt idx="132">
                  <c:v>4.881835937499991</c:v>
                </c:pt>
                <c:pt idx="133">
                  <c:v>4.9052734375</c:v>
                </c:pt>
                <c:pt idx="134">
                  <c:v>4.9326171875</c:v>
                </c:pt>
                <c:pt idx="135">
                  <c:v>4.960937499999996</c:v>
                </c:pt>
                <c:pt idx="136">
                  <c:v>4.984375</c:v>
                </c:pt>
                <c:pt idx="137">
                  <c:v>5.0126953125</c:v>
                </c:pt>
                <c:pt idx="138">
                  <c:v>5.0400390625</c:v>
                </c:pt>
                <c:pt idx="139">
                  <c:v>5.063476562499993</c:v>
                </c:pt>
                <c:pt idx="140">
                  <c:v>5.091796875</c:v>
                </c:pt>
                <c:pt idx="141">
                  <c:v>5.119140625</c:v>
                </c:pt>
                <c:pt idx="142">
                  <c:v>5.143554687499993</c:v>
                </c:pt>
                <c:pt idx="143">
                  <c:v>5.1708984375</c:v>
                </c:pt>
                <c:pt idx="144">
                  <c:v>5.19921875</c:v>
                </c:pt>
                <c:pt idx="145">
                  <c:v>5.222656249999993</c:v>
                </c:pt>
                <c:pt idx="146">
                  <c:v>5.25</c:v>
                </c:pt>
                <c:pt idx="147">
                  <c:v>5.2783203125</c:v>
                </c:pt>
                <c:pt idx="148">
                  <c:v>5.3017578125</c:v>
                </c:pt>
                <c:pt idx="149">
                  <c:v>5.330078125</c:v>
                </c:pt>
                <c:pt idx="150">
                  <c:v>5.357421874999993</c:v>
                </c:pt>
                <c:pt idx="151">
                  <c:v>5.380859375</c:v>
                </c:pt>
                <c:pt idx="152">
                  <c:v>5.4091796875</c:v>
                </c:pt>
                <c:pt idx="153">
                  <c:v>5.4365234375</c:v>
                </c:pt>
                <c:pt idx="154">
                  <c:v>5.460937499999996</c:v>
                </c:pt>
                <c:pt idx="155">
                  <c:v>5.48828125</c:v>
                </c:pt>
                <c:pt idx="156">
                  <c:v>5.5166015625</c:v>
                </c:pt>
                <c:pt idx="157">
                  <c:v>5.5400390625</c:v>
                </c:pt>
                <c:pt idx="158">
                  <c:v>5.567382812499993</c:v>
                </c:pt>
                <c:pt idx="159">
                  <c:v>5.595703125</c:v>
                </c:pt>
                <c:pt idx="160">
                  <c:v>5.619140625</c:v>
                </c:pt>
                <c:pt idx="161">
                  <c:v>5.647460937499991</c:v>
                </c:pt>
                <c:pt idx="162">
                  <c:v>5.674804687499991</c:v>
                </c:pt>
                <c:pt idx="163">
                  <c:v>5.6982421875</c:v>
                </c:pt>
                <c:pt idx="164">
                  <c:v>5.7265625</c:v>
                </c:pt>
                <c:pt idx="165">
                  <c:v>5.753906249999991</c:v>
                </c:pt>
                <c:pt idx="166">
                  <c:v>5.7783203125</c:v>
                </c:pt>
                <c:pt idx="167">
                  <c:v>5.8056640625</c:v>
                </c:pt>
                <c:pt idx="168">
                  <c:v>5.833984374999993</c:v>
                </c:pt>
                <c:pt idx="169">
                  <c:v>5.857421874999993</c:v>
                </c:pt>
                <c:pt idx="170">
                  <c:v>5.884765625</c:v>
                </c:pt>
                <c:pt idx="171">
                  <c:v>5.913085937499993</c:v>
                </c:pt>
                <c:pt idx="172">
                  <c:v>5.9365234375</c:v>
                </c:pt>
                <c:pt idx="173">
                  <c:v>5.96484375</c:v>
                </c:pt>
                <c:pt idx="174">
                  <c:v>5.992187499999996</c:v>
                </c:pt>
                <c:pt idx="175">
                  <c:v>6.015625</c:v>
                </c:pt>
                <c:pt idx="176">
                  <c:v>6.0439453125</c:v>
                </c:pt>
                <c:pt idx="177">
                  <c:v>6.0712890625</c:v>
                </c:pt>
                <c:pt idx="178">
                  <c:v>6.095703125</c:v>
                </c:pt>
                <c:pt idx="179">
                  <c:v>6.123046874999993</c:v>
                </c:pt>
                <c:pt idx="180">
                  <c:v>6.1513671875</c:v>
                </c:pt>
                <c:pt idx="181">
                  <c:v>6.174804687499993</c:v>
                </c:pt>
                <c:pt idx="182">
                  <c:v>6.2021484375</c:v>
                </c:pt>
                <c:pt idx="183">
                  <c:v>6.23046875</c:v>
                </c:pt>
                <c:pt idx="184">
                  <c:v>6.253906249999993</c:v>
                </c:pt>
                <c:pt idx="185">
                  <c:v>6.2822265625</c:v>
                </c:pt>
                <c:pt idx="186">
                  <c:v>6.3095703125</c:v>
                </c:pt>
                <c:pt idx="187">
                  <c:v>6.3330078125</c:v>
                </c:pt>
                <c:pt idx="188">
                  <c:v>6.361328125</c:v>
                </c:pt>
                <c:pt idx="189">
                  <c:v>6.388671875</c:v>
                </c:pt>
                <c:pt idx="190">
                  <c:v>6.413085937499993</c:v>
                </c:pt>
                <c:pt idx="191">
                  <c:v>6.4404296875</c:v>
                </c:pt>
                <c:pt idx="192">
                  <c:v>6.46875</c:v>
                </c:pt>
                <c:pt idx="193">
                  <c:v>6.492187499999996</c:v>
                </c:pt>
                <c:pt idx="194">
                  <c:v>6.519531249999993</c:v>
                </c:pt>
                <c:pt idx="195">
                  <c:v>6.547851562499993</c:v>
                </c:pt>
                <c:pt idx="196">
                  <c:v>6.5712890625</c:v>
                </c:pt>
                <c:pt idx="197">
                  <c:v>6.599609375</c:v>
                </c:pt>
                <c:pt idx="198">
                  <c:v>6.626953125</c:v>
                </c:pt>
                <c:pt idx="199">
                  <c:v>6.650390625</c:v>
                </c:pt>
                <c:pt idx="200">
                  <c:v>6.678710937499991</c:v>
                </c:pt>
                <c:pt idx="201">
                  <c:v>6.7060546875</c:v>
                </c:pt>
                <c:pt idx="202">
                  <c:v>6.73046875</c:v>
                </c:pt>
                <c:pt idx="203">
                  <c:v>6.757812499999995</c:v>
                </c:pt>
                <c:pt idx="204">
                  <c:v>6.7861328125</c:v>
                </c:pt>
                <c:pt idx="205">
                  <c:v>6.8095703125</c:v>
                </c:pt>
                <c:pt idx="206">
                  <c:v>6.836914062499993</c:v>
                </c:pt>
                <c:pt idx="207">
                  <c:v>6.865234374999993</c:v>
                </c:pt>
                <c:pt idx="208">
                  <c:v>6.888671875</c:v>
                </c:pt>
                <c:pt idx="209">
                  <c:v>6.9169921875</c:v>
                </c:pt>
                <c:pt idx="210">
                  <c:v>6.944335937499993</c:v>
                </c:pt>
                <c:pt idx="211">
                  <c:v>6.9677734375</c:v>
                </c:pt>
                <c:pt idx="212">
                  <c:v>6.99609375</c:v>
                </c:pt>
                <c:pt idx="213">
                  <c:v>7.023437499999996</c:v>
                </c:pt>
                <c:pt idx="214">
                  <c:v>7.047851562499993</c:v>
                </c:pt>
                <c:pt idx="215">
                  <c:v>7.0751953125</c:v>
                </c:pt>
                <c:pt idx="216">
                  <c:v>7.103515624999993</c:v>
                </c:pt>
                <c:pt idx="217">
                  <c:v>7.126953125</c:v>
                </c:pt>
                <c:pt idx="218">
                  <c:v>7.154296874999993</c:v>
                </c:pt>
                <c:pt idx="219">
                  <c:v>7.1826171875</c:v>
                </c:pt>
                <c:pt idx="220">
                  <c:v>7.2060546875</c:v>
                </c:pt>
                <c:pt idx="221">
                  <c:v>7.234375</c:v>
                </c:pt>
                <c:pt idx="222">
                  <c:v>7.26171875</c:v>
                </c:pt>
                <c:pt idx="223">
                  <c:v>7.285156249999993</c:v>
                </c:pt>
                <c:pt idx="224">
                  <c:v>7.313476562499993</c:v>
                </c:pt>
                <c:pt idx="225">
                  <c:v>7.3408203125</c:v>
                </c:pt>
                <c:pt idx="226">
                  <c:v>7.365234374999993</c:v>
                </c:pt>
                <c:pt idx="227">
                  <c:v>7.392578125</c:v>
                </c:pt>
                <c:pt idx="228">
                  <c:v>7.4208984375</c:v>
                </c:pt>
                <c:pt idx="229">
                  <c:v>7.444335937499993</c:v>
                </c:pt>
                <c:pt idx="230">
                  <c:v>7.4716796875</c:v>
                </c:pt>
                <c:pt idx="231">
                  <c:v>7.5</c:v>
                </c:pt>
                <c:pt idx="232">
                  <c:v>7.523437499999996</c:v>
                </c:pt>
                <c:pt idx="233">
                  <c:v>7.5517578125</c:v>
                </c:pt>
                <c:pt idx="234">
                  <c:v>7.5791015625</c:v>
                </c:pt>
                <c:pt idx="235">
                  <c:v>7.602539062499991</c:v>
                </c:pt>
                <c:pt idx="236">
                  <c:v>7.630859375</c:v>
                </c:pt>
                <c:pt idx="237">
                  <c:v>7.658203125</c:v>
                </c:pt>
                <c:pt idx="238">
                  <c:v>7.6826171875</c:v>
                </c:pt>
                <c:pt idx="239">
                  <c:v>7.7099609375</c:v>
                </c:pt>
                <c:pt idx="240">
                  <c:v>7.73828125</c:v>
                </c:pt>
                <c:pt idx="241">
                  <c:v>7.76171875</c:v>
                </c:pt>
                <c:pt idx="242">
                  <c:v>7.7890625</c:v>
                </c:pt>
                <c:pt idx="243">
                  <c:v>7.817382812499993</c:v>
                </c:pt>
                <c:pt idx="244">
                  <c:v>7.8408203125</c:v>
                </c:pt>
                <c:pt idx="245">
                  <c:v>7.869140625</c:v>
                </c:pt>
                <c:pt idx="246">
                  <c:v>7.896484374999991</c:v>
                </c:pt>
                <c:pt idx="247">
                  <c:v>7.919921875</c:v>
                </c:pt>
                <c:pt idx="248">
                  <c:v>7.9482421875</c:v>
                </c:pt>
                <c:pt idx="249">
                  <c:v>7.975585937499993</c:v>
                </c:pt>
                <c:pt idx="250">
                  <c:v>8.0</c:v>
                </c:pt>
                <c:pt idx="251">
                  <c:v>8.027343749999998</c:v>
                </c:pt>
                <c:pt idx="252">
                  <c:v>8.0556640625</c:v>
                </c:pt>
                <c:pt idx="253">
                  <c:v>8.0791015625</c:v>
                </c:pt>
                <c:pt idx="254">
                  <c:v>8.1064453125</c:v>
                </c:pt>
                <c:pt idx="255">
                  <c:v>8.134765624999998</c:v>
                </c:pt>
                <c:pt idx="256">
                  <c:v>8.158203124999998</c:v>
                </c:pt>
                <c:pt idx="257">
                  <c:v>8.1865234375</c:v>
                </c:pt>
                <c:pt idx="258">
                  <c:v>8.213867187499998</c:v>
                </c:pt>
                <c:pt idx="259">
                  <c:v>8.237304687499998</c:v>
                </c:pt>
                <c:pt idx="260">
                  <c:v>8.265625</c:v>
                </c:pt>
                <c:pt idx="261">
                  <c:v>8.292968749999998</c:v>
                </c:pt>
                <c:pt idx="262">
                  <c:v>8.3173828125</c:v>
                </c:pt>
                <c:pt idx="263">
                  <c:v>8.3447265625</c:v>
                </c:pt>
                <c:pt idx="264">
                  <c:v>8.373046875</c:v>
                </c:pt>
                <c:pt idx="265">
                  <c:v>8.396484375</c:v>
                </c:pt>
                <c:pt idx="266">
                  <c:v>8.423828124999998</c:v>
                </c:pt>
                <c:pt idx="267">
                  <c:v>8.4521484375</c:v>
                </c:pt>
                <c:pt idx="268">
                  <c:v>8.4755859375</c:v>
                </c:pt>
                <c:pt idx="269">
                  <c:v>8.50390625</c:v>
                </c:pt>
                <c:pt idx="270">
                  <c:v>8.53125</c:v>
                </c:pt>
                <c:pt idx="271">
                  <c:v>8.5546875</c:v>
                </c:pt>
                <c:pt idx="272">
                  <c:v>8.5830078125</c:v>
                </c:pt>
                <c:pt idx="273">
                  <c:v>8.610351562499998</c:v>
                </c:pt>
                <c:pt idx="274">
                  <c:v>8.634765624999998</c:v>
                </c:pt>
                <c:pt idx="275">
                  <c:v>8.662109375</c:v>
                </c:pt>
                <c:pt idx="276">
                  <c:v>8.6904296875</c:v>
                </c:pt>
                <c:pt idx="277">
                  <c:v>8.713867187499998</c:v>
                </c:pt>
                <c:pt idx="278">
                  <c:v>8.741210937499998</c:v>
                </c:pt>
                <c:pt idx="279">
                  <c:v>8.76953125</c:v>
                </c:pt>
                <c:pt idx="280">
                  <c:v>8.792968749999998</c:v>
                </c:pt>
                <c:pt idx="281">
                  <c:v>8.8212890625</c:v>
                </c:pt>
                <c:pt idx="282">
                  <c:v>8.8486328125</c:v>
                </c:pt>
                <c:pt idx="283">
                  <c:v>8.8720703125</c:v>
                </c:pt>
                <c:pt idx="284">
                  <c:v>8.900390625</c:v>
                </c:pt>
                <c:pt idx="285">
                  <c:v>8.927734375</c:v>
                </c:pt>
                <c:pt idx="286">
                  <c:v>8.9521484375</c:v>
                </c:pt>
                <c:pt idx="287">
                  <c:v>8.9794921875</c:v>
                </c:pt>
                <c:pt idx="288">
                  <c:v>9.0078125</c:v>
                </c:pt>
                <c:pt idx="289">
                  <c:v>9.03125</c:v>
                </c:pt>
                <c:pt idx="290">
                  <c:v>9.05859375</c:v>
                </c:pt>
                <c:pt idx="291">
                  <c:v>9.0869140625</c:v>
                </c:pt>
                <c:pt idx="292">
                  <c:v>9.110351562499998</c:v>
                </c:pt>
                <c:pt idx="293">
                  <c:v>9.138671874999998</c:v>
                </c:pt>
                <c:pt idx="294">
                  <c:v>9.166015625</c:v>
                </c:pt>
                <c:pt idx="295">
                  <c:v>9.189453125</c:v>
                </c:pt>
                <c:pt idx="296">
                  <c:v>9.217773437499998</c:v>
                </c:pt>
                <c:pt idx="297">
                  <c:v>9.245117187499998</c:v>
                </c:pt>
                <c:pt idx="298">
                  <c:v>9.26953125</c:v>
                </c:pt>
                <c:pt idx="299">
                  <c:v>9.296875</c:v>
                </c:pt>
                <c:pt idx="300">
                  <c:v>9.3251953125</c:v>
                </c:pt>
                <c:pt idx="301">
                  <c:v>9.3486328125</c:v>
                </c:pt>
                <c:pt idx="302">
                  <c:v>9.3759765625</c:v>
                </c:pt>
                <c:pt idx="303">
                  <c:v>9.404296875</c:v>
                </c:pt>
                <c:pt idx="304">
                  <c:v>9.427734375</c:v>
                </c:pt>
                <c:pt idx="305">
                  <c:v>9.4560546875</c:v>
                </c:pt>
                <c:pt idx="306">
                  <c:v>9.4833984375</c:v>
                </c:pt>
                <c:pt idx="307">
                  <c:v>9.5068359375</c:v>
                </c:pt>
                <c:pt idx="308">
                  <c:v>9.53515625</c:v>
                </c:pt>
                <c:pt idx="309">
                  <c:v>9.5625</c:v>
                </c:pt>
                <c:pt idx="310">
                  <c:v>9.5869140625</c:v>
                </c:pt>
                <c:pt idx="311">
                  <c:v>9.6142578125</c:v>
                </c:pt>
                <c:pt idx="312">
                  <c:v>9.642578124999998</c:v>
                </c:pt>
                <c:pt idx="313">
                  <c:v>9.666015625</c:v>
                </c:pt>
                <c:pt idx="314">
                  <c:v>9.693359375</c:v>
                </c:pt>
                <c:pt idx="315">
                  <c:v>9.721679687499998</c:v>
                </c:pt>
                <c:pt idx="316">
                  <c:v>9.745117187499998</c:v>
                </c:pt>
                <c:pt idx="317">
                  <c:v>9.7734375</c:v>
                </c:pt>
                <c:pt idx="318">
                  <c:v>9.80078125</c:v>
                </c:pt>
                <c:pt idx="319">
                  <c:v>9.824218749999998</c:v>
                </c:pt>
                <c:pt idx="320">
                  <c:v>9.8525390625</c:v>
                </c:pt>
                <c:pt idx="321">
                  <c:v>9.8798828125</c:v>
                </c:pt>
                <c:pt idx="322">
                  <c:v>9.904296875</c:v>
                </c:pt>
                <c:pt idx="323">
                  <c:v>9.931640625</c:v>
                </c:pt>
                <c:pt idx="324">
                  <c:v>9.9599609375</c:v>
                </c:pt>
                <c:pt idx="325">
                  <c:v>9.9833984375</c:v>
                </c:pt>
                <c:pt idx="326">
                  <c:v>10.0107421875</c:v>
                </c:pt>
                <c:pt idx="327">
                  <c:v>10.0390625</c:v>
                </c:pt>
                <c:pt idx="328">
                  <c:v>10.0625</c:v>
                </c:pt>
                <c:pt idx="329">
                  <c:v>10.0908203125</c:v>
                </c:pt>
                <c:pt idx="330">
                  <c:v>10.1181640625</c:v>
                </c:pt>
                <c:pt idx="331">
                  <c:v>10.1416015625</c:v>
                </c:pt>
                <c:pt idx="332">
                  <c:v>10.169921875</c:v>
                </c:pt>
                <c:pt idx="333">
                  <c:v>10.197265625</c:v>
                </c:pt>
                <c:pt idx="334">
                  <c:v>10.2216796875</c:v>
                </c:pt>
                <c:pt idx="335">
                  <c:v>10.2490234375</c:v>
                </c:pt>
                <c:pt idx="336">
                  <c:v>10.27734375</c:v>
                </c:pt>
                <c:pt idx="337">
                  <c:v>10.30078125</c:v>
                </c:pt>
                <c:pt idx="338">
                  <c:v>10.328125</c:v>
                </c:pt>
                <c:pt idx="339">
                  <c:v>10.3564453125</c:v>
                </c:pt>
                <c:pt idx="340">
                  <c:v>10.3798828125</c:v>
                </c:pt>
                <c:pt idx="341">
                  <c:v>10.408203125</c:v>
                </c:pt>
                <c:pt idx="342">
                  <c:v>10.435546875</c:v>
                </c:pt>
                <c:pt idx="343">
                  <c:v>10.458984375</c:v>
                </c:pt>
                <c:pt idx="344">
                  <c:v>10.4873046875</c:v>
                </c:pt>
                <c:pt idx="345">
                  <c:v>10.5146484375</c:v>
                </c:pt>
                <c:pt idx="346">
                  <c:v>10.5390625</c:v>
                </c:pt>
                <c:pt idx="347">
                  <c:v>10.56640625</c:v>
                </c:pt>
                <c:pt idx="348">
                  <c:v>10.5947265625</c:v>
                </c:pt>
                <c:pt idx="349">
                  <c:v>10.6181640625</c:v>
                </c:pt>
                <c:pt idx="350">
                  <c:v>10.6455078125</c:v>
                </c:pt>
                <c:pt idx="351">
                  <c:v>10.673828125</c:v>
                </c:pt>
                <c:pt idx="352">
                  <c:v>10.697265625</c:v>
                </c:pt>
                <c:pt idx="353">
                  <c:v>10.7255859375</c:v>
                </c:pt>
                <c:pt idx="354">
                  <c:v>10.7529296875</c:v>
                </c:pt>
                <c:pt idx="355">
                  <c:v>10.7763671875</c:v>
                </c:pt>
                <c:pt idx="356">
                  <c:v>10.8046875</c:v>
                </c:pt>
                <c:pt idx="357">
                  <c:v>10.83203125</c:v>
                </c:pt>
                <c:pt idx="358">
                  <c:v>10.8564453125</c:v>
                </c:pt>
                <c:pt idx="359">
                  <c:v>10.8837890625</c:v>
                </c:pt>
                <c:pt idx="360">
                  <c:v>10.912109375</c:v>
                </c:pt>
                <c:pt idx="361">
                  <c:v>10.935546875</c:v>
                </c:pt>
                <c:pt idx="362">
                  <c:v>10.962890625</c:v>
                </c:pt>
                <c:pt idx="363">
                  <c:v>10.9912109375</c:v>
                </c:pt>
                <c:pt idx="364">
                  <c:v>11.0146484375</c:v>
                </c:pt>
                <c:pt idx="365">
                  <c:v>11.04296875</c:v>
                </c:pt>
                <c:pt idx="366">
                  <c:v>11.0703125</c:v>
                </c:pt>
                <c:pt idx="367">
                  <c:v>11.09375</c:v>
                </c:pt>
                <c:pt idx="368">
                  <c:v>11.1220703125</c:v>
                </c:pt>
                <c:pt idx="369">
                  <c:v>11.1494140625</c:v>
                </c:pt>
                <c:pt idx="370">
                  <c:v>11.173828125</c:v>
                </c:pt>
                <c:pt idx="371">
                  <c:v>11.201171875</c:v>
                </c:pt>
                <c:pt idx="372">
                  <c:v>11.2294921875</c:v>
                </c:pt>
                <c:pt idx="373">
                  <c:v>11.2529296875</c:v>
                </c:pt>
                <c:pt idx="374">
                  <c:v>11.2802734375</c:v>
                </c:pt>
                <c:pt idx="375">
                  <c:v>11.30859375</c:v>
                </c:pt>
                <c:pt idx="376">
                  <c:v>11.33203125</c:v>
                </c:pt>
                <c:pt idx="377">
                  <c:v>11.3603515625</c:v>
                </c:pt>
                <c:pt idx="378">
                  <c:v>11.3876953125</c:v>
                </c:pt>
                <c:pt idx="379">
                  <c:v>11.4111328125</c:v>
                </c:pt>
                <c:pt idx="380">
                  <c:v>11.439453125</c:v>
                </c:pt>
                <c:pt idx="381">
                  <c:v>11.466796875</c:v>
                </c:pt>
                <c:pt idx="382">
                  <c:v>11.4912109375</c:v>
                </c:pt>
                <c:pt idx="383">
                  <c:v>11.5185546875</c:v>
                </c:pt>
                <c:pt idx="384">
                  <c:v>11.546875</c:v>
                </c:pt>
                <c:pt idx="385">
                  <c:v>11.5703125</c:v>
                </c:pt>
                <c:pt idx="386">
                  <c:v>11.59765625</c:v>
                </c:pt>
                <c:pt idx="387">
                  <c:v>11.6259765625</c:v>
                </c:pt>
                <c:pt idx="388">
                  <c:v>11.6494140625</c:v>
                </c:pt>
                <c:pt idx="389">
                  <c:v>11.677734375</c:v>
                </c:pt>
                <c:pt idx="390">
                  <c:v>11.705078125</c:v>
                </c:pt>
                <c:pt idx="391">
                  <c:v>11.728515625</c:v>
                </c:pt>
                <c:pt idx="392">
                  <c:v>11.7568359375</c:v>
                </c:pt>
                <c:pt idx="393">
                  <c:v>11.7841796875</c:v>
                </c:pt>
                <c:pt idx="394">
                  <c:v>11.80859375</c:v>
                </c:pt>
                <c:pt idx="395">
                  <c:v>11.8359375</c:v>
                </c:pt>
                <c:pt idx="396">
                  <c:v>11.8642578125</c:v>
                </c:pt>
                <c:pt idx="397">
                  <c:v>11.8876953125</c:v>
                </c:pt>
                <c:pt idx="398">
                  <c:v>11.9150390625</c:v>
                </c:pt>
                <c:pt idx="399">
                  <c:v>11.943359375</c:v>
                </c:pt>
                <c:pt idx="400">
                  <c:v>11.966796875</c:v>
                </c:pt>
                <c:pt idx="401">
                  <c:v>11.9951171875</c:v>
                </c:pt>
                <c:pt idx="402">
                  <c:v>12.0224609375</c:v>
                </c:pt>
                <c:pt idx="403">
                  <c:v>12.0458984375</c:v>
                </c:pt>
                <c:pt idx="404">
                  <c:v>12.07421875</c:v>
                </c:pt>
                <c:pt idx="405">
                  <c:v>12.1015625</c:v>
                </c:pt>
                <c:pt idx="406">
                  <c:v>12.1259765625</c:v>
                </c:pt>
                <c:pt idx="407">
                  <c:v>12.1533203125</c:v>
                </c:pt>
                <c:pt idx="408">
                  <c:v>12.181640625</c:v>
                </c:pt>
                <c:pt idx="409">
                  <c:v>12.205078125</c:v>
                </c:pt>
                <c:pt idx="410">
                  <c:v>12.232421875</c:v>
                </c:pt>
                <c:pt idx="411">
                  <c:v>12.2607421875</c:v>
                </c:pt>
                <c:pt idx="412">
                  <c:v>12.2841796875</c:v>
                </c:pt>
                <c:pt idx="413">
                  <c:v>12.3125</c:v>
                </c:pt>
                <c:pt idx="414">
                  <c:v>12.33984375</c:v>
                </c:pt>
                <c:pt idx="415">
                  <c:v>12.36328125</c:v>
                </c:pt>
                <c:pt idx="416">
                  <c:v>12.3916015625</c:v>
                </c:pt>
                <c:pt idx="417">
                  <c:v>12.4189453125</c:v>
                </c:pt>
                <c:pt idx="418">
                  <c:v>12.443359375</c:v>
                </c:pt>
                <c:pt idx="419">
                  <c:v>12.470703125</c:v>
                </c:pt>
                <c:pt idx="420">
                  <c:v>12.4990234375</c:v>
                </c:pt>
                <c:pt idx="421">
                  <c:v>12.5224609375</c:v>
                </c:pt>
                <c:pt idx="422">
                  <c:v>12.5498046875</c:v>
                </c:pt>
                <c:pt idx="423">
                  <c:v>12.578125</c:v>
                </c:pt>
                <c:pt idx="424">
                  <c:v>12.6015625</c:v>
                </c:pt>
                <c:pt idx="425">
                  <c:v>12.6298828125</c:v>
                </c:pt>
                <c:pt idx="426">
                  <c:v>12.6572265625</c:v>
                </c:pt>
                <c:pt idx="427">
                  <c:v>12.6806640625</c:v>
                </c:pt>
                <c:pt idx="428">
                  <c:v>12.708984375</c:v>
                </c:pt>
                <c:pt idx="429">
                  <c:v>12.736328125</c:v>
                </c:pt>
                <c:pt idx="430">
                  <c:v>12.7607421875</c:v>
                </c:pt>
                <c:pt idx="431">
                  <c:v>12.7880859375</c:v>
                </c:pt>
                <c:pt idx="432">
                  <c:v>12.81640625</c:v>
                </c:pt>
                <c:pt idx="433">
                  <c:v>12.83984375</c:v>
                </c:pt>
                <c:pt idx="434">
                  <c:v>12.8671875</c:v>
                </c:pt>
                <c:pt idx="435">
                  <c:v>12.8955078125</c:v>
                </c:pt>
                <c:pt idx="436">
                  <c:v>12.9189453125</c:v>
                </c:pt>
                <c:pt idx="437">
                  <c:v>12.947265625</c:v>
                </c:pt>
                <c:pt idx="438">
                  <c:v>12.974609375</c:v>
                </c:pt>
                <c:pt idx="439">
                  <c:v>12.998046875</c:v>
                </c:pt>
                <c:pt idx="440">
                  <c:v>13.0263671875</c:v>
                </c:pt>
                <c:pt idx="441">
                  <c:v>13.0537109375</c:v>
                </c:pt>
                <c:pt idx="442">
                  <c:v>13.078125</c:v>
                </c:pt>
                <c:pt idx="443">
                  <c:v>13.10546875</c:v>
                </c:pt>
                <c:pt idx="444">
                  <c:v>13.1337890625</c:v>
                </c:pt>
                <c:pt idx="445">
                  <c:v>13.1572265625</c:v>
                </c:pt>
                <c:pt idx="446">
                  <c:v>13.1845703125</c:v>
                </c:pt>
                <c:pt idx="447">
                  <c:v>13.212890625</c:v>
                </c:pt>
                <c:pt idx="448">
                  <c:v>13.236328125</c:v>
                </c:pt>
                <c:pt idx="449">
                  <c:v>13.2646484375</c:v>
                </c:pt>
                <c:pt idx="450">
                  <c:v>13.2919921875</c:v>
                </c:pt>
                <c:pt idx="451">
                  <c:v>13.3154296875</c:v>
                </c:pt>
                <c:pt idx="452">
                  <c:v>13.34375</c:v>
                </c:pt>
                <c:pt idx="453">
                  <c:v>13.37109375</c:v>
                </c:pt>
                <c:pt idx="454">
                  <c:v>13.3955078125</c:v>
                </c:pt>
                <c:pt idx="455">
                  <c:v>13.4228515625</c:v>
                </c:pt>
                <c:pt idx="456">
                  <c:v>13.451171875</c:v>
                </c:pt>
                <c:pt idx="457">
                  <c:v>13.474609375</c:v>
                </c:pt>
                <c:pt idx="458">
                  <c:v>13.501953125</c:v>
                </c:pt>
                <c:pt idx="459">
                  <c:v>13.5302734375</c:v>
                </c:pt>
                <c:pt idx="460">
                  <c:v>13.5537109375</c:v>
                </c:pt>
                <c:pt idx="461">
                  <c:v>13.58203125</c:v>
                </c:pt>
                <c:pt idx="462">
                  <c:v>13.609375</c:v>
                </c:pt>
                <c:pt idx="463">
                  <c:v>13.6328125</c:v>
                </c:pt>
                <c:pt idx="464">
                  <c:v>13.6611328125</c:v>
                </c:pt>
                <c:pt idx="465">
                  <c:v>13.6884765625</c:v>
                </c:pt>
                <c:pt idx="466">
                  <c:v>13.712890625</c:v>
                </c:pt>
                <c:pt idx="467">
                  <c:v>13.740234375</c:v>
                </c:pt>
                <c:pt idx="468">
                  <c:v>13.7685546875</c:v>
                </c:pt>
                <c:pt idx="469">
                  <c:v>13.7919921875</c:v>
                </c:pt>
                <c:pt idx="470">
                  <c:v>13.8193359375</c:v>
                </c:pt>
                <c:pt idx="471">
                  <c:v>13.84765625</c:v>
                </c:pt>
                <c:pt idx="472">
                  <c:v>13.87109375</c:v>
                </c:pt>
                <c:pt idx="473">
                  <c:v>13.8994140625</c:v>
                </c:pt>
                <c:pt idx="474">
                  <c:v>13.9267578125</c:v>
                </c:pt>
                <c:pt idx="475">
                  <c:v>13.9501953125</c:v>
                </c:pt>
                <c:pt idx="476">
                  <c:v>13.978515625</c:v>
                </c:pt>
                <c:pt idx="477">
                  <c:v>14.005859375</c:v>
                </c:pt>
                <c:pt idx="478">
                  <c:v>14.0302734375</c:v>
                </c:pt>
                <c:pt idx="479">
                  <c:v>14.0576171875</c:v>
                </c:pt>
                <c:pt idx="480">
                  <c:v>14.0859375</c:v>
                </c:pt>
                <c:pt idx="481">
                  <c:v>14.109375</c:v>
                </c:pt>
                <c:pt idx="482">
                  <c:v>14.13671875</c:v>
                </c:pt>
                <c:pt idx="483">
                  <c:v>14.1650390625</c:v>
                </c:pt>
                <c:pt idx="484">
                  <c:v>14.1884765625</c:v>
                </c:pt>
                <c:pt idx="485">
                  <c:v>14.216796875</c:v>
                </c:pt>
                <c:pt idx="486">
                  <c:v>14.244140625</c:v>
                </c:pt>
                <c:pt idx="487">
                  <c:v>14.267578125</c:v>
                </c:pt>
                <c:pt idx="488">
                  <c:v>14.2958984375</c:v>
                </c:pt>
                <c:pt idx="489">
                  <c:v>14.3232421875</c:v>
                </c:pt>
                <c:pt idx="490">
                  <c:v>14.34765625</c:v>
                </c:pt>
                <c:pt idx="491">
                  <c:v>14.375</c:v>
                </c:pt>
                <c:pt idx="492">
                  <c:v>14.4033203125</c:v>
                </c:pt>
                <c:pt idx="493">
                  <c:v>14.4267578125</c:v>
                </c:pt>
                <c:pt idx="494">
                  <c:v>14.4541015625</c:v>
                </c:pt>
                <c:pt idx="495">
                  <c:v>14.482421875</c:v>
                </c:pt>
                <c:pt idx="496">
                  <c:v>14.505859375</c:v>
                </c:pt>
                <c:pt idx="497">
                  <c:v>14.5341796875</c:v>
                </c:pt>
                <c:pt idx="498">
                  <c:v>14.5615234375</c:v>
                </c:pt>
                <c:pt idx="499">
                  <c:v>14.5849609375</c:v>
                </c:pt>
                <c:pt idx="500">
                  <c:v>14.61328125</c:v>
                </c:pt>
                <c:pt idx="501">
                  <c:v>14.640625</c:v>
                </c:pt>
                <c:pt idx="502">
                  <c:v>14.6650390625</c:v>
                </c:pt>
                <c:pt idx="503">
                  <c:v>14.6923828125</c:v>
                </c:pt>
                <c:pt idx="504">
                  <c:v>14.720703125</c:v>
                </c:pt>
                <c:pt idx="505">
                  <c:v>14.744140625</c:v>
                </c:pt>
                <c:pt idx="506">
                  <c:v>14.771484375</c:v>
                </c:pt>
                <c:pt idx="507">
                  <c:v>14.7998046875</c:v>
                </c:pt>
                <c:pt idx="508">
                  <c:v>14.8232421875</c:v>
                </c:pt>
                <c:pt idx="509">
                  <c:v>14.8515625</c:v>
                </c:pt>
                <c:pt idx="510">
                  <c:v>14.87890625</c:v>
                </c:pt>
                <c:pt idx="511">
                  <c:v>14.90234375</c:v>
                </c:pt>
                <c:pt idx="512">
                  <c:v>14.9306640625</c:v>
                </c:pt>
                <c:pt idx="513">
                  <c:v>14.9580078125</c:v>
                </c:pt>
                <c:pt idx="514">
                  <c:v>14.982421875</c:v>
                </c:pt>
                <c:pt idx="515">
                  <c:v>15.009765625</c:v>
                </c:pt>
                <c:pt idx="516">
                  <c:v>15.0380859375</c:v>
                </c:pt>
                <c:pt idx="517">
                  <c:v>15.0615234375</c:v>
                </c:pt>
                <c:pt idx="518">
                  <c:v>15.0888671875</c:v>
                </c:pt>
                <c:pt idx="519">
                  <c:v>15.1171875</c:v>
                </c:pt>
                <c:pt idx="520">
                  <c:v>15.140625</c:v>
                </c:pt>
                <c:pt idx="521">
                  <c:v>15.1689453125</c:v>
                </c:pt>
                <c:pt idx="522">
                  <c:v>15.1962890625</c:v>
                </c:pt>
                <c:pt idx="523">
                  <c:v>15.2197265625</c:v>
                </c:pt>
                <c:pt idx="524">
                  <c:v>15.248046875</c:v>
                </c:pt>
                <c:pt idx="525">
                  <c:v>15.275390625</c:v>
                </c:pt>
                <c:pt idx="526">
                  <c:v>15.2998046875</c:v>
                </c:pt>
                <c:pt idx="527">
                  <c:v>15.3271484375</c:v>
                </c:pt>
                <c:pt idx="528">
                  <c:v>15.35546875</c:v>
                </c:pt>
                <c:pt idx="529">
                  <c:v>15.37890625</c:v>
                </c:pt>
                <c:pt idx="530">
                  <c:v>15.40625</c:v>
                </c:pt>
                <c:pt idx="531">
                  <c:v>15.4345703125</c:v>
                </c:pt>
                <c:pt idx="532">
                  <c:v>15.4580078125</c:v>
                </c:pt>
                <c:pt idx="533">
                  <c:v>15.486328125</c:v>
                </c:pt>
                <c:pt idx="534">
                  <c:v>15.513671875</c:v>
                </c:pt>
                <c:pt idx="535">
                  <c:v>15.537109375</c:v>
                </c:pt>
                <c:pt idx="536">
                  <c:v>15.5654296875</c:v>
                </c:pt>
                <c:pt idx="537">
                  <c:v>15.5927734375</c:v>
                </c:pt>
                <c:pt idx="538">
                  <c:v>15.6171875</c:v>
                </c:pt>
                <c:pt idx="539">
                  <c:v>15.64453125</c:v>
                </c:pt>
                <c:pt idx="540">
                  <c:v>15.6728515625</c:v>
                </c:pt>
                <c:pt idx="541">
                  <c:v>15.6962890625</c:v>
                </c:pt>
                <c:pt idx="542">
                  <c:v>15.7236328125</c:v>
                </c:pt>
                <c:pt idx="543">
                  <c:v>15.751953125</c:v>
                </c:pt>
                <c:pt idx="544">
                  <c:v>15.775390625</c:v>
                </c:pt>
                <c:pt idx="545">
                  <c:v>15.8037109375</c:v>
                </c:pt>
                <c:pt idx="546">
                  <c:v>15.8310546875</c:v>
                </c:pt>
                <c:pt idx="547">
                  <c:v>15.8544921875</c:v>
                </c:pt>
                <c:pt idx="548">
                  <c:v>15.8828125</c:v>
                </c:pt>
                <c:pt idx="549">
                  <c:v>15.91015625</c:v>
                </c:pt>
                <c:pt idx="550">
                  <c:v>15.9345703125</c:v>
                </c:pt>
                <c:pt idx="551">
                  <c:v>15.9619140625</c:v>
                </c:pt>
                <c:pt idx="552">
                  <c:v>15.990234375</c:v>
                </c:pt>
                <c:pt idx="553">
                  <c:v>16.013671875</c:v>
                </c:pt>
                <c:pt idx="554">
                  <c:v>16.041015625</c:v>
                </c:pt>
                <c:pt idx="555">
                  <c:v>16.0693359375</c:v>
                </c:pt>
                <c:pt idx="556">
                  <c:v>16.0927734375</c:v>
                </c:pt>
                <c:pt idx="557">
                  <c:v>16.12109375</c:v>
                </c:pt>
                <c:pt idx="558">
                  <c:v>16.1484375</c:v>
                </c:pt>
                <c:pt idx="559">
                  <c:v>16.171875</c:v>
                </c:pt>
                <c:pt idx="560">
                  <c:v>16.2001953125</c:v>
                </c:pt>
                <c:pt idx="561">
                  <c:v>16.2275390625</c:v>
                </c:pt>
                <c:pt idx="562">
                  <c:v>16.251953125</c:v>
                </c:pt>
                <c:pt idx="563">
                  <c:v>16.279296875</c:v>
                </c:pt>
                <c:pt idx="564">
                  <c:v>16.3076171875</c:v>
                </c:pt>
                <c:pt idx="565">
                  <c:v>16.3310546875</c:v>
                </c:pt>
                <c:pt idx="566">
                  <c:v>16.3583984375</c:v>
                </c:pt>
                <c:pt idx="567">
                  <c:v>16.38671875</c:v>
                </c:pt>
                <c:pt idx="568">
                  <c:v>16.41015625</c:v>
                </c:pt>
                <c:pt idx="569">
                  <c:v>16.4384765625</c:v>
                </c:pt>
                <c:pt idx="570">
                  <c:v>16.4658203125</c:v>
                </c:pt>
                <c:pt idx="571">
                  <c:v>16.4892578125</c:v>
                </c:pt>
                <c:pt idx="572">
                  <c:v>16.517578125</c:v>
                </c:pt>
                <c:pt idx="573">
                  <c:v>16.544921875</c:v>
                </c:pt>
                <c:pt idx="574">
                  <c:v>16.5693359375</c:v>
                </c:pt>
                <c:pt idx="575">
                  <c:v>16.5966796875</c:v>
                </c:pt>
                <c:pt idx="576">
                  <c:v>16.625</c:v>
                </c:pt>
                <c:pt idx="577">
                  <c:v>16.6484375</c:v>
                </c:pt>
                <c:pt idx="578">
                  <c:v>16.67578125</c:v>
                </c:pt>
                <c:pt idx="579">
                  <c:v>16.7041015625</c:v>
                </c:pt>
                <c:pt idx="580">
                  <c:v>16.7275390625</c:v>
                </c:pt>
                <c:pt idx="581">
                  <c:v>16.755859375</c:v>
                </c:pt>
                <c:pt idx="582">
                  <c:v>16.783203125</c:v>
                </c:pt>
                <c:pt idx="583">
                  <c:v>16.806640625</c:v>
                </c:pt>
                <c:pt idx="584">
                  <c:v>16.8349609375</c:v>
                </c:pt>
                <c:pt idx="585">
                  <c:v>16.8623046875</c:v>
                </c:pt>
                <c:pt idx="586">
                  <c:v>16.88671875</c:v>
                </c:pt>
                <c:pt idx="587">
                  <c:v>16.9140625</c:v>
                </c:pt>
                <c:pt idx="588">
                  <c:v>16.94238281249998</c:v>
                </c:pt>
                <c:pt idx="589">
                  <c:v>16.9658203125</c:v>
                </c:pt>
                <c:pt idx="590">
                  <c:v>16.9931640625</c:v>
                </c:pt>
                <c:pt idx="591">
                  <c:v>17.021484375</c:v>
                </c:pt>
                <c:pt idx="592">
                  <c:v>17.044921875</c:v>
                </c:pt>
                <c:pt idx="593">
                  <c:v>17.0732421875</c:v>
                </c:pt>
                <c:pt idx="594">
                  <c:v>17.1005859375</c:v>
                </c:pt>
                <c:pt idx="595">
                  <c:v>17.1240234375</c:v>
                </c:pt>
                <c:pt idx="596">
                  <c:v>17.15234375</c:v>
                </c:pt>
                <c:pt idx="597">
                  <c:v>17.1796875</c:v>
                </c:pt>
                <c:pt idx="598">
                  <c:v>17.2041015625</c:v>
                </c:pt>
                <c:pt idx="599">
                  <c:v>17.2314453125</c:v>
                </c:pt>
                <c:pt idx="600">
                  <c:v>17.259765625</c:v>
                </c:pt>
                <c:pt idx="601">
                  <c:v>17.283203125</c:v>
                </c:pt>
                <c:pt idx="602">
                  <c:v>17.310546875</c:v>
                </c:pt>
                <c:pt idx="603">
                  <c:v>17.3388671875</c:v>
                </c:pt>
                <c:pt idx="604">
                  <c:v>17.3623046875</c:v>
                </c:pt>
                <c:pt idx="605">
                  <c:v>17.390625</c:v>
                </c:pt>
                <c:pt idx="606">
                  <c:v>17.41796875</c:v>
                </c:pt>
                <c:pt idx="607">
                  <c:v>17.44140625</c:v>
                </c:pt>
                <c:pt idx="608">
                  <c:v>17.46972656249998</c:v>
                </c:pt>
                <c:pt idx="609">
                  <c:v>17.4970703125</c:v>
                </c:pt>
                <c:pt idx="610">
                  <c:v>17.521484375</c:v>
                </c:pt>
                <c:pt idx="611">
                  <c:v>17.548828125</c:v>
                </c:pt>
                <c:pt idx="612">
                  <c:v>17.5771484375</c:v>
                </c:pt>
                <c:pt idx="613">
                  <c:v>17.6005859375</c:v>
                </c:pt>
                <c:pt idx="614">
                  <c:v>17.6279296875</c:v>
                </c:pt>
                <c:pt idx="615">
                  <c:v>17.65625</c:v>
                </c:pt>
                <c:pt idx="616">
                  <c:v>17.6796875</c:v>
                </c:pt>
                <c:pt idx="617">
                  <c:v>17.7080078125</c:v>
                </c:pt>
                <c:pt idx="618">
                  <c:v>17.7353515625</c:v>
                </c:pt>
                <c:pt idx="619">
                  <c:v>17.7587890625</c:v>
                </c:pt>
                <c:pt idx="620">
                  <c:v>17.787109375</c:v>
                </c:pt>
                <c:pt idx="621">
                  <c:v>17.814453125</c:v>
                </c:pt>
                <c:pt idx="622">
                  <c:v>17.8388671875</c:v>
                </c:pt>
                <c:pt idx="623">
                  <c:v>17.8662109375</c:v>
                </c:pt>
                <c:pt idx="624">
                  <c:v>17.89453125</c:v>
                </c:pt>
                <c:pt idx="625">
                  <c:v>17.91796875</c:v>
                </c:pt>
                <c:pt idx="626">
                  <c:v>17.94531249999998</c:v>
                </c:pt>
                <c:pt idx="627">
                  <c:v>17.97363281249998</c:v>
                </c:pt>
                <c:pt idx="628">
                  <c:v>17.9970703125</c:v>
                </c:pt>
                <c:pt idx="629">
                  <c:v>18.025390625</c:v>
                </c:pt>
                <c:pt idx="630">
                  <c:v>18.052734375</c:v>
                </c:pt>
                <c:pt idx="631">
                  <c:v>18.076171875</c:v>
                </c:pt>
                <c:pt idx="632">
                  <c:v>18.1044921875</c:v>
                </c:pt>
                <c:pt idx="633">
                  <c:v>18.1318359375</c:v>
                </c:pt>
                <c:pt idx="634">
                  <c:v>18.15625</c:v>
                </c:pt>
                <c:pt idx="635">
                  <c:v>18.18359375</c:v>
                </c:pt>
                <c:pt idx="636">
                  <c:v>18.2119140625</c:v>
                </c:pt>
                <c:pt idx="637">
                  <c:v>18.2353515625</c:v>
                </c:pt>
                <c:pt idx="638">
                  <c:v>18.2626953125</c:v>
                </c:pt>
                <c:pt idx="639">
                  <c:v>18.291015625</c:v>
                </c:pt>
                <c:pt idx="640">
                  <c:v>18.314453125</c:v>
                </c:pt>
                <c:pt idx="641">
                  <c:v>18.3427734375</c:v>
                </c:pt>
                <c:pt idx="642">
                  <c:v>18.3701171875</c:v>
                </c:pt>
                <c:pt idx="643">
                  <c:v>18.3935546875</c:v>
                </c:pt>
                <c:pt idx="644">
                  <c:v>18.421875</c:v>
                </c:pt>
                <c:pt idx="645">
                  <c:v>18.44921875</c:v>
                </c:pt>
                <c:pt idx="646">
                  <c:v>18.47363281249998</c:v>
                </c:pt>
                <c:pt idx="647">
                  <c:v>18.5009765625</c:v>
                </c:pt>
                <c:pt idx="648">
                  <c:v>18.529296875</c:v>
                </c:pt>
                <c:pt idx="649">
                  <c:v>18.552734375</c:v>
                </c:pt>
                <c:pt idx="650">
                  <c:v>18.580078125</c:v>
                </c:pt>
                <c:pt idx="651">
                  <c:v>18.6083984375</c:v>
                </c:pt>
                <c:pt idx="652">
                  <c:v>18.6318359375</c:v>
                </c:pt>
                <c:pt idx="653">
                  <c:v>18.66015625</c:v>
                </c:pt>
                <c:pt idx="654">
                  <c:v>18.6875</c:v>
                </c:pt>
                <c:pt idx="655">
                  <c:v>18.7109375</c:v>
                </c:pt>
                <c:pt idx="656">
                  <c:v>18.7392578125</c:v>
                </c:pt>
                <c:pt idx="657">
                  <c:v>18.7666015625</c:v>
                </c:pt>
                <c:pt idx="658">
                  <c:v>18.791015625</c:v>
                </c:pt>
                <c:pt idx="659">
                  <c:v>18.818359375</c:v>
                </c:pt>
                <c:pt idx="660">
                  <c:v>18.8466796875</c:v>
                </c:pt>
                <c:pt idx="661">
                  <c:v>18.8701171875</c:v>
                </c:pt>
                <c:pt idx="662">
                  <c:v>18.8974609375</c:v>
                </c:pt>
                <c:pt idx="663">
                  <c:v>18.92578125</c:v>
                </c:pt>
                <c:pt idx="664">
                  <c:v>18.94921875</c:v>
                </c:pt>
                <c:pt idx="665">
                  <c:v>18.9775390625</c:v>
                </c:pt>
                <c:pt idx="666">
                  <c:v>19.0048828125</c:v>
                </c:pt>
                <c:pt idx="667">
                  <c:v>19.0283203125</c:v>
                </c:pt>
                <c:pt idx="668">
                  <c:v>19.056640625</c:v>
                </c:pt>
                <c:pt idx="669">
                  <c:v>19.083984375</c:v>
                </c:pt>
                <c:pt idx="670">
                  <c:v>19.1083984375</c:v>
                </c:pt>
                <c:pt idx="671">
                  <c:v>19.1357421875</c:v>
                </c:pt>
                <c:pt idx="672">
                  <c:v>19.1640625</c:v>
                </c:pt>
                <c:pt idx="673">
                  <c:v>19.1875</c:v>
                </c:pt>
                <c:pt idx="674">
                  <c:v>19.21484375</c:v>
                </c:pt>
                <c:pt idx="675">
                  <c:v>19.2431640625</c:v>
                </c:pt>
                <c:pt idx="676">
                  <c:v>19.2666015625</c:v>
                </c:pt>
                <c:pt idx="677">
                  <c:v>19.294921875</c:v>
                </c:pt>
                <c:pt idx="678">
                  <c:v>19.322265625</c:v>
                </c:pt>
                <c:pt idx="679">
                  <c:v>19.345703125</c:v>
                </c:pt>
                <c:pt idx="680">
                  <c:v>19.3740234375</c:v>
                </c:pt>
                <c:pt idx="681">
                  <c:v>19.4013671875</c:v>
                </c:pt>
                <c:pt idx="682">
                  <c:v>19.42578125</c:v>
                </c:pt>
                <c:pt idx="683">
                  <c:v>19.453125</c:v>
                </c:pt>
                <c:pt idx="684">
                  <c:v>19.4814453125</c:v>
                </c:pt>
                <c:pt idx="685">
                  <c:v>19.5048828125</c:v>
                </c:pt>
                <c:pt idx="686">
                  <c:v>19.5322265625</c:v>
                </c:pt>
                <c:pt idx="687">
                  <c:v>19.56054687499994</c:v>
                </c:pt>
                <c:pt idx="688">
                  <c:v>19.583984375</c:v>
                </c:pt>
                <c:pt idx="689">
                  <c:v>19.6123046875</c:v>
                </c:pt>
                <c:pt idx="690">
                  <c:v>19.6396484375</c:v>
                </c:pt>
                <c:pt idx="691">
                  <c:v>19.6630859375</c:v>
                </c:pt>
                <c:pt idx="692">
                  <c:v>19.69140625</c:v>
                </c:pt>
                <c:pt idx="693">
                  <c:v>19.71875</c:v>
                </c:pt>
                <c:pt idx="694">
                  <c:v>19.7431640625</c:v>
                </c:pt>
                <c:pt idx="695">
                  <c:v>19.7705078125</c:v>
                </c:pt>
                <c:pt idx="696">
                  <c:v>19.798828125</c:v>
                </c:pt>
                <c:pt idx="697">
                  <c:v>19.822265625</c:v>
                </c:pt>
                <c:pt idx="698">
                  <c:v>19.849609375</c:v>
                </c:pt>
                <c:pt idx="699">
                  <c:v>19.8779296875</c:v>
                </c:pt>
                <c:pt idx="700">
                  <c:v>19.9013671875</c:v>
                </c:pt>
                <c:pt idx="701">
                  <c:v>19.9296875</c:v>
                </c:pt>
                <c:pt idx="702">
                  <c:v>19.95703125</c:v>
                </c:pt>
                <c:pt idx="703">
                  <c:v>19.98046875</c:v>
                </c:pt>
                <c:pt idx="704">
                  <c:v>20.0087890625</c:v>
                </c:pt>
                <c:pt idx="705">
                  <c:v>20.0361328125</c:v>
                </c:pt>
                <c:pt idx="706">
                  <c:v>20.06054687499994</c:v>
                </c:pt>
                <c:pt idx="707">
                  <c:v>20.087890625</c:v>
                </c:pt>
                <c:pt idx="708">
                  <c:v>20.1162109375</c:v>
                </c:pt>
                <c:pt idx="709">
                  <c:v>20.1396484375</c:v>
                </c:pt>
                <c:pt idx="710">
                  <c:v>20.1669921875</c:v>
                </c:pt>
                <c:pt idx="711">
                  <c:v>20.1953125</c:v>
                </c:pt>
                <c:pt idx="712">
                  <c:v>20.21875</c:v>
                </c:pt>
                <c:pt idx="713">
                  <c:v>20.2470703125</c:v>
                </c:pt>
                <c:pt idx="714">
                  <c:v>20.2744140625</c:v>
                </c:pt>
                <c:pt idx="715">
                  <c:v>20.2978515625</c:v>
                </c:pt>
                <c:pt idx="716">
                  <c:v>20.326171875</c:v>
                </c:pt>
                <c:pt idx="717">
                  <c:v>20.353515625</c:v>
                </c:pt>
                <c:pt idx="718">
                  <c:v>20.3779296875</c:v>
                </c:pt>
                <c:pt idx="719">
                  <c:v>20.4052734375</c:v>
                </c:pt>
                <c:pt idx="720">
                  <c:v>20.43359375</c:v>
                </c:pt>
                <c:pt idx="721">
                  <c:v>20.45703125</c:v>
                </c:pt>
                <c:pt idx="722">
                  <c:v>20.484375</c:v>
                </c:pt>
                <c:pt idx="723">
                  <c:v>20.5126953125</c:v>
                </c:pt>
                <c:pt idx="724">
                  <c:v>20.5361328125</c:v>
                </c:pt>
                <c:pt idx="725">
                  <c:v>20.564453125</c:v>
                </c:pt>
                <c:pt idx="726">
                  <c:v>20.591796875</c:v>
                </c:pt>
                <c:pt idx="727">
                  <c:v>20.615234375</c:v>
                </c:pt>
                <c:pt idx="728">
                  <c:v>20.6435546875</c:v>
                </c:pt>
                <c:pt idx="729">
                  <c:v>20.6708984375</c:v>
                </c:pt>
                <c:pt idx="730">
                  <c:v>20.6953125</c:v>
                </c:pt>
                <c:pt idx="731">
                  <c:v>20.72265625</c:v>
                </c:pt>
                <c:pt idx="732">
                  <c:v>20.7509765625</c:v>
                </c:pt>
                <c:pt idx="733">
                  <c:v>20.7744140625</c:v>
                </c:pt>
                <c:pt idx="734">
                  <c:v>20.8017578125</c:v>
                </c:pt>
                <c:pt idx="735">
                  <c:v>20.830078125</c:v>
                </c:pt>
                <c:pt idx="736">
                  <c:v>20.853515625</c:v>
                </c:pt>
                <c:pt idx="737">
                  <c:v>20.8818359375</c:v>
                </c:pt>
                <c:pt idx="738">
                  <c:v>20.9091796875</c:v>
                </c:pt>
                <c:pt idx="739">
                  <c:v>20.9326171875</c:v>
                </c:pt>
                <c:pt idx="740">
                  <c:v>20.9609375</c:v>
                </c:pt>
                <c:pt idx="741">
                  <c:v>20.98828125</c:v>
                </c:pt>
                <c:pt idx="742">
                  <c:v>21.0126953125</c:v>
                </c:pt>
                <c:pt idx="743">
                  <c:v>21.0400390625</c:v>
                </c:pt>
                <c:pt idx="744">
                  <c:v>21.068359375</c:v>
                </c:pt>
                <c:pt idx="745">
                  <c:v>21.091796875</c:v>
                </c:pt>
                <c:pt idx="746">
                  <c:v>21.119140625</c:v>
                </c:pt>
                <c:pt idx="747">
                  <c:v>21.1474609375</c:v>
                </c:pt>
                <c:pt idx="748">
                  <c:v>21.1708984375</c:v>
                </c:pt>
                <c:pt idx="749">
                  <c:v>21.19921875</c:v>
                </c:pt>
                <c:pt idx="750">
                  <c:v>21.2265625</c:v>
                </c:pt>
                <c:pt idx="751">
                  <c:v>21.25</c:v>
                </c:pt>
                <c:pt idx="752">
                  <c:v>21.2783203125</c:v>
                </c:pt>
                <c:pt idx="753">
                  <c:v>21.3056640625</c:v>
                </c:pt>
                <c:pt idx="754">
                  <c:v>21.330078125</c:v>
                </c:pt>
                <c:pt idx="755">
                  <c:v>21.357421875</c:v>
                </c:pt>
                <c:pt idx="756">
                  <c:v>21.38574218749998</c:v>
                </c:pt>
                <c:pt idx="757">
                  <c:v>21.4091796875</c:v>
                </c:pt>
                <c:pt idx="758">
                  <c:v>21.4365234375</c:v>
                </c:pt>
                <c:pt idx="759">
                  <c:v>21.46484375</c:v>
                </c:pt>
                <c:pt idx="760">
                  <c:v>21.48828125</c:v>
                </c:pt>
                <c:pt idx="761">
                  <c:v>21.5166015625</c:v>
                </c:pt>
                <c:pt idx="762">
                  <c:v>21.5439453125</c:v>
                </c:pt>
                <c:pt idx="763">
                  <c:v>21.5673828125</c:v>
                </c:pt>
                <c:pt idx="764">
                  <c:v>21.595703125</c:v>
                </c:pt>
                <c:pt idx="765">
                  <c:v>21.623046875</c:v>
                </c:pt>
                <c:pt idx="766">
                  <c:v>21.6474609375</c:v>
                </c:pt>
                <c:pt idx="767">
                  <c:v>21.6748046875</c:v>
                </c:pt>
                <c:pt idx="768">
                  <c:v>21.703125</c:v>
                </c:pt>
                <c:pt idx="769">
                  <c:v>21.7265625</c:v>
                </c:pt>
                <c:pt idx="770">
                  <c:v>21.75390625</c:v>
                </c:pt>
                <c:pt idx="771">
                  <c:v>21.78222656249998</c:v>
                </c:pt>
                <c:pt idx="772">
                  <c:v>21.8056640625</c:v>
                </c:pt>
                <c:pt idx="773">
                  <c:v>21.833984375</c:v>
                </c:pt>
                <c:pt idx="774">
                  <c:v>21.861328125</c:v>
                </c:pt>
                <c:pt idx="775">
                  <c:v>21.884765625</c:v>
                </c:pt>
                <c:pt idx="776">
                  <c:v>21.9130859375</c:v>
                </c:pt>
                <c:pt idx="777">
                  <c:v>21.94042968749998</c:v>
                </c:pt>
                <c:pt idx="778">
                  <c:v>21.96484375</c:v>
                </c:pt>
                <c:pt idx="779">
                  <c:v>21.9921875</c:v>
                </c:pt>
                <c:pt idx="780">
                  <c:v>22.0205078125</c:v>
                </c:pt>
                <c:pt idx="781">
                  <c:v>22.0439453125</c:v>
                </c:pt>
                <c:pt idx="782">
                  <c:v>22.0712890625</c:v>
                </c:pt>
                <c:pt idx="783">
                  <c:v>22.099609375</c:v>
                </c:pt>
                <c:pt idx="784">
                  <c:v>22.123046875</c:v>
                </c:pt>
                <c:pt idx="785">
                  <c:v>22.1513671875</c:v>
                </c:pt>
                <c:pt idx="786">
                  <c:v>22.1787109375</c:v>
                </c:pt>
                <c:pt idx="787">
                  <c:v>22.2021484375</c:v>
                </c:pt>
                <c:pt idx="788">
                  <c:v>22.23046875</c:v>
                </c:pt>
                <c:pt idx="789">
                  <c:v>22.2578125</c:v>
                </c:pt>
                <c:pt idx="790">
                  <c:v>22.28222656249998</c:v>
                </c:pt>
                <c:pt idx="791">
                  <c:v>22.3095703125</c:v>
                </c:pt>
                <c:pt idx="792">
                  <c:v>22.337890625</c:v>
                </c:pt>
                <c:pt idx="793">
                  <c:v>22.361328125</c:v>
                </c:pt>
                <c:pt idx="794">
                  <c:v>22.388671875</c:v>
                </c:pt>
                <c:pt idx="795">
                  <c:v>22.4169921875</c:v>
                </c:pt>
                <c:pt idx="796">
                  <c:v>22.44042968749998</c:v>
                </c:pt>
                <c:pt idx="797">
                  <c:v>22.46875</c:v>
                </c:pt>
                <c:pt idx="798">
                  <c:v>22.49609375</c:v>
                </c:pt>
                <c:pt idx="799">
                  <c:v>22.51953125</c:v>
                </c:pt>
                <c:pt idx="800">
                  <c:v>22.5478515625</c:v>
                </c:pt>
                <c:pt idx="801">
                  <c:v>22.5751953125</c:v>
                </c:pt>
                <c:pt idx="802">
                  <c:v>22.599609375</c:v>
                </c:pt>
                <c:pt idx="803">
                  <c:v>22.626953125</c:v>
                </c:pt>
                <c:pt idx="804">
                  <c:v>22.6552734375</c:v>
                </c:pt>
                <c:pt idx="805">
                  <c:v>22.6787109375</c:v>
                </c:pt>
                <c:pt idx="806">
                  <c:v>22.7060546875</c:v>
                </c:pt>
                <c:pt idx="807">
                  <c:v>22.734375</c:v>
                </c:pt>
                <c:pt idx="808">
                  <c:v>22.7578125</c:v>
                </c:pt>
                <c:pt idx="809">
                  <c:v>22.78613281249998</c:v>
                </c:pt>
                <c:pt idx="810">
                  <c:v>22.8134765625</c:v>
                </c:pt>
                <c:pt idx="811">
                  <c:v>22.8369140625</c:v>
                </c:pt>
                <c:pt idx="812">
                  <c:v>22.865234375</c:v>
                </c:pt>
                <c:pt idx="813">
                  <c:v>22.892578125</c:v>
                </c:pt>
                <c:pt idx="814">
                  <c:v>22.9169921875</c:v>
                </c:pt>
                <c:pt idx="815">
                  <c:v>22.9443359375</c:v>
                </c:pt>
                <c:pt idx="816">
                  <c:v>22.97265625</c:v>
                </c:pt>
                <c:pt idx="817">
                  <c:v>22.99609375</c:v>
                </c:pt>
                <c:pt idx="818">
                  <c:v>23.0234375</c:v>
                </c:pt>
                <c:pt idx="819">
                  <c:v>23.0517578125</c:v>
                </c:pt>
                <c:pt idx="820">
                  <c:v>23.0751953125</c:v>
                </c:pt>
                <c:pt idx="821">
                  <c:v>23.103515625</c:v>
                </c:pt>
                <c:pt idx="822">
                  <c:v>23.130859375</c:v>
                </c:pt>
                <c:pt idx="823">
                  <c:v>23.154296875</c:v>
                </c:pt>
                <c:pt idx="824">
                  <c:v>23.1826171875</c:v>
                </c:pt>
                <c:pt idx="825">
                  <c:v>23.2099609375</c:v>
                </c:pt>
                <c:pt idx="826">
                  <c:v>23.234375</c:v>
                </c:pt>
                <c:pt idx="827">
                  <c:v>23.26171875</c:v>
                </c:pt>
                <c:pt idx="828">
                  <c:v>23.2900390625</c:v>
                </c:pt>
                <c:pt idx="829">
                  <c:v>23.3134765625</c:v>
                </c:pt>
                <c:pt idx="830">
                  <c:v>23.3408203125</c:v>
                </c:pt>
                <c:pt idx="831">
                  <c:v>23.369140625</c:v>
                </c:pt>
                <c:pt idx="832">
                  <c:v>23.392578125</c:v>
                </c:pt>
                <c:pt idx="833">
                  <c:v>23.4208984375</c:v>
                </c:pt>
                <c:pt idx="834">
                  <c:v>23.44824218749998</c:v>
                </c:pt>
                <c:pt idx="835">
                  <c:v>23.4716796875</c:v>
                </c:pt>
                <c:pt idx="836">
                  <c:v>23.5</c:v>
                </c:pt>
                <c:pt idx="837">
                  <c:v>23.52734375</c:v>
                </c:pt>
                <c:pt idx="838">
                  <c:v>23.5517578125</c:v>
                </c:pt>
                <c:pt idx="839">
                  <c:v>23.5791015625</c:v>
                </c:pt>
                <c:pt idx="840">
                  <c:v>23.607421875</c:v>
                </c:pt>
                <c:pt idx="841">
                  <c:v>23.630859375</c:v>
                </c:pt>
                <c:pt idx="842">
                  <c:v>23.658203125</c:v>
                </c:pt>
                <c:pt idx="843">
                  <c:v>23.6865234375</c:v>
                </c:pt>
                <c:pt idx="844">
                  <c:v>23.7099609375</c:v>
                </c:pt>
                <c:pt idx="845">
                  <c:v>23.73828125</c:v>
                </c:pt>
                <c:pt idx="846">
                  <c:v>23.765625</c:v>
                </c:pt>
                <c:pt idx="847">
                  <c:v>23.7890625</c:v>
                </c:pt>
                <c:pt idx="848">
                  <c:v>23.8173828125</c:v>
                </c:pt>
                <c:pt idx="849">
                  <c:v>23.8447265625</c:v>
                </c:pt>
                <c:pt idx="850">
                  <c:v>23.869140625</c:v>
                </c:pt>
                <c:pt idx="851">
                  <c:v>23.896484375</c:v>
                </c:pt>
                <c:pt idx="852">
                  <c:v>23.9248046875</c:v>
                </c:pt>
                <c:pt idx="853">
                  <c:v>23.94824218749998</c:v>
                </c:pt>
                <c:pt idx="854">
                  <c:v>23.9755859375</c:v>
                </c:pt>
                <c:pt idx="855">
                  <c:v>24.00390625</c:v>
                </c:pt>
                <c:pt idx="856">
                  <c:v>24.02734375</c:v>
                </c:pt>
                <c:pt idx="857">
                  <c:v>24.0556640625</c:v>
                </c:pt>
                <c:pt idx="858">
                  <c:v>24.0830078125</c:v>
                </c:pt>
                <c:pt idx="859">
                  <c:v>24.1064453125</c:v>
                </c:pt>
                <c:pt idx="860">
                  <c:v>24.134765625</c:v>
                </c:pt>
                <c:pt idx="861">
                  <c:v>24.162109375</c:v>
                </c:pt>
                <c:pt idx="862">
                  <c:v>24.1865234375</c:v>
                </c:pt>
                <c:pt idx="863">
                  <c:v>24.2138671875</c:v>
                </c:pt>
                <c:pt idx="864">
                  <c:v>24.2421875</c:v>
                </c:pt>
                <c:pt idx="865">
                  <c:v>24.265625</c:v>
                </c:pt>
                <c:pt idx="866">
                  <c:v>24.29296875</c:v>
                </c:pt>
                <c:pt idx="867">
                  <c:v>24.3212890625</c:v>
                </c:pt>
                <c:pt idx="868">
                  <c:v>24.3447265625</c:v>
                </c:pt>
                <c:pt idx="869">
                  <c:v>24.373046875</c:v>
                </c:pt>
                <c:pt idx="870">
                  <c:v>24.400390625</c:v>
                </c:pt>
                <c:pt idx="871">
                  <c:v>24.423828125</c:v>
                </c:pt>
                <c:pt idx="872">
                  <c:v>24.4521484375</c:v>
                </c:pt>
                <c:pt idx="873">
                  <c:v>24.4794921875</c:v>
                </c:pt>
                <c:pt idx="874">
                  <c:v>24.50390625</c:v>
                </c:pt>
                <c:pt idx="875">
                  <c:v>24.53125</c:v>
                </c:pt>
                <c:pt idx="876">
                  <c:v>24.5595703125</c:v>
                </c:pt>
                <c:pt idx="877">
                  <c:v>24.5830078125</c:v>
                </c:pt>
                <c:pt idx="878">
                  <c:v>24.6103515625</c:v>
                </c:pt>
                <c:pt idx="879">
                  <c:v>24.638671875</c:v>
                </c:pt>
                <c:pt idx="880">
                  <c:v>24.662109375</c:v>
                </c:pt>
                <c:pt idx="881">
                  <c:v>24.6904296875</c:v>
                </c:pt>
                <c:pt idx="882">
                  <c:v>24.7177734375</c:v>
                </c:pt>
                <c:pt idx="883">
                  <c:v>24.7412109375</c:v>
                </c:pt>
                <c:pt idx="884">
                  <c:v>24.76953125</c:v>
                </c:pt>
                <c:pt idx="885">
                  <c:v>24.796875</c:v>
                </c:pt>
                <c:pt idx="886">
                  <c:v>24.8212890625</c:v>
                </c:pt>
                <c:pt idx="887">
                  <c:v>24.84863281249998</c:v>
                </c:pt>
                <c:pt idx="888">
                  <c:v>24.876953125</c:v>
                </c:pt>
                <c:pt idx="889">
                  <c:v>24.900390625</c:v>
                </c:pt>
                <c:pt idx="890">
                  <c:v>24.927734375</c:v>
                </c:pt>
                <c:pt idx="891">
                  <c:v>24.9560546875</c:v>
                </c:pt>
                <c:pt idx="892">
                  <c:v>24.9794921875</c:v>
                </c:pt>
                <c:pt idx="893">
                  <c:v>25.0078125</c:v>
                </c:pt>
                <c:pt idx="894">
                  <c:v>25.03515625</c:v>
                </c:pt>
                <c:pt idx="895">
                  <c:v>25.05859375</c:v>
                </c:pt>
                <c:pt idx="896">
                  <c:v>25.0869140625</c:v>
                </c:pt>
                <c:pt idx="897">
                  <c:v>25.1142578125</c:v>
                </c:pt>
                <c:pt idx="898">
                  <c:v>25.138671875</c:v>
                </c:pt>
                <c:pt idx="899">
                  <c:v>25.166015625</c:v>
                </c:pt>
                <c:pt idx="900">
                  <c:v>25.1943359375</c:v>
                </c:pt>
                <c:pt idx="901">
                  <c:v>25.2177734375</c:v>
                </c:pt>
                <c:pt idx="902">
                  <c:v>25.2451171875</c:v>
                </c:pt>
                <c:pt idx="903">
                  <c:v>25.2734375</c:v>
                </c:pt>
                <c:pt idx="904">
                  <c:v>25.296875</c:v>
                </c:pt>
                <c:pt idx="905">
                  <c:v>25.3251953125</c:v>
                </c:pt>
                <c:pt idx="906">
                  <c:v>25.3525390625</c:v>
                </c:pt>
                <c:pt idx="907">
                  <c:v>25.3759765625</c:v>
                </c:pt>
                <c:pt idx="908">
                  <c:v>25.404296875</c:v>
                </c:pt>
                <c:pt idx="909">
                  <c:v>25.431640625</c:v>
                </c:pt>
                <c:pt idx="910">
                  <c:v>25.4560546875</c:v>
                </c:pt>
                <c:pt idx="911">
                  <c:v>25.4833984375</c:v>
                </c:pt>
                <c:pt idx="912">
                  <c:v>25.51171875</c:v>
                </c:pt>
                <c:pt idx="913">
                  <c:v>25.53515625</c:v>
                </c:pt>
                <c:pt idx="914">
                  <c:v>25.5625</c:v>
                </c:pt>
                <c:pt idx="915">
                  <c:v>25.5908203125</c:v>
                </c:pt>
                <c:pt idx="916">
                  <c:v>25.6142578125</c:v>
                </c:pt>
                <c:pt idx="917">
                  <c:v>25.642578125</c:v>
                </c:pt>
                <c:pt idx="918">
                  <c:v>25.669921875</c:v>
                </c:pt>
                <c:pt idx="919">
                  <c:v>25.693359375</c:v>
                </c:pt>
                <c:pt idx="920">
                  <c:v>25.7216796875</c:v>
                </c:pt>
                <c:pt idx="921">
                  <c:v>25.7490234375</c:v>
                </c:pt>
                <c:pt idx="922">
                  <c:v>25.7734375</c:v>
                </c:pt>
                <c:pt idx="923">
                  <c:v>25.80078125</c:v>
                </c:pt>
                <c:pt idx="924">
                  <c:v>25.8291015625</c:v>
                </c:pt>
                <c:pt idx="925">
                  <c:v>25.8525390625</c:v>
                </c:pt>
                <c:pt idx="926">
                  <c:v>25.8798828125</c:v>
                </c:pt>
                <c:pt idx="927">
                  <c:v>25.908203125</c:v>
                </c:pt>
                <c:pt idx="928">
                  <c:v>25.931640625</c:v>
                </c:pt>
                <c:pt idx="929">
                  <c:v>25.9599609375</c:v>
                </c:pt>
                <c:pt idx="930">
                  <c:v>25.9873046875</c:v>
                </c:pt>
                <c:pt idx="931">
                  <c:v>26.0107421875</c:v>
                </c:pt>
                <c:pt idx="932">
                  <c:v>26.0390625</c:v>
                </c:pt>
                <c:pt idx="933">
                  <c:v>26.06640625</c:v>
                </c:pt>
                <c:pt idx="934">
                  <c:v>26.0908203125</c:v>
                </c:pt>
                <c:pt idx="935">
                  <c:v>26.1181640625</c:v>
                </c:pt>
                <c:pt idx="936">
                  <c:v>26.146484375</c:v>
                </c:pt>
                <c:pt idx="937">
                  <c:v>26.169921875</c:v>
                </c:pt>
                <c:pt idx="938">
                  <c:v>26.197265625</c:v>
                </c:pt>
                <c:pt idx="939">
                  <c:v>26.2255859375</c:v>
                </c:pt>
                <c:pt idx="940">
                  <c:v>26.2490234375</c:v>
                </c:pt>
                <c:pt idx="941">
                  <c:v>26.27734375</c:v>
                </c:pt>
                <c:pt idx="942">
                  <c:v>26.3046875</c:v>
                </c:pt>
                <c:pt idx="943">
                  <c:v>26.328125</c:v>
                </c:pt>
                <c:pt idx="944">
                  <c:v>26.3564453125</c:v>
                </c:pt>
                <c:pt idx="945">
                  <c:v>26.3837890625</c:v>
                </c:pt>
                <c:pt idx="946">
                  <c:v>26.408203125</c:v>
                </c:pt>
                <c:pt idx="947">
                  <c:v>26.43554687499994</c:v>
                </c:pt>
                <c:pt idx="948">
                  <c:v>26.4638671875</c:v>
                </c:pt>
                <c:pt idx="949">
                  <c:v>26.4873046875</c:v>
                </c:pt>
                <c:pt idx="950">
                  <c:v>26.5146484375</c:v>
                </c:pt>
                <c:pt idx="951">
                  <c:v>26.54296875</c:v>
                </c:pt>
                <c:pt idx="952">
                  <c:v>26.56640625</c:v>
                </c:pt>
                <c:pt idx="953">
                  <c:v>26.5947265625</c:v>
                </c:pt>
                <c:pt idx="954">
                  <c:v>26.6220703125</c:v>
                </c:pt>
                <c:pt idx="955">
                  <c:v>26.6455078125</c:v>
                </c:pt>
                <c:pt idx="956">
                  <c:v>26.673828125</c:v>
                </c:pt>
                <c:pt idx="957">
                  <c:v>26.701171875</c:v>
                </c:pt>
                <c:pt idx="958">
                  <c:v>26.7255859375</c:v>
                </c:pt>
                <c:pt idx="959">
                  <c:v>26.7529296875</c:v>
                </c:pt>
                <c:pt idx="960">
                  <c:v>26.78125</c:v>
                </c:pt>
                <c:pt idx="961">
                  <c:v>26.8046875</c:v>
                </c:pt>
                <c:pt idx="962">
                  <c:v>26.83203125</c:v>
                </c:pt>
                <c:pt idx="963">
                  <c:v>26.8603515625</c:v>
                </c:pt>
                <c:pt idx="964">
                  <c:v>26.8837890625</c:v>
                </c:pt>
                <c:pt idx="965">
                  <c:v>26.912109375</c:v>
                </c:pt>
                <c:pt idx="966">
                  <c:v>26.939453125</c:v>
                </c:pt>
                <c:pt idx="967">
                  <c:v>26.962890625</c:v>
                </c:pt>
                <c:pt idx="968">
                  <c:v>26.9912109375</c:v>
                </c:pt>
                <c:pt idx="969">
                  <c:v>27.0185546875</c:v>
                </c:pt>
                <c:pt idx="970">
                  <c:v>27.04296875</c:v>
                </c:pt>
                <c:pt idx="971">
                  <c:v>27.0703125</c:v>
                </c:pt>
                <c:pt idx="972">
                  <c:v>27.09863281249998</c:v>
                </c:pt>
                <c:pt idx="973">
                  <c:v>27.1220703125</c:v>
                </c:pt>
                <c:pt idx="974">
                  <c:v>27.1494140625</c:v>
                </c:pt>
                <c:pt idx="975">
                  <c:v>27.177734375</c:v>
                </c:pt>
                <c:pt idx="976">
                  <c:v>27.201171875</c:v>
                </c:pt>
                <c:pt idx="977">
                  <c:v>27.2294921875</c:v>
                </c:pt>
                <c:pt idx="978">
                  <c:v>27.2568359375</c:v>
                </c:pt>
                <c:pt idx="979">
                  <c:v>27.2802734375</c:v>
                </c:pt>
                <c:pt idx="980">
                  <c:v>27.30859375</c:v>
                </c:pt>
                <c:pt idx="981">
                  <c:v>27.3359375</c:v>
                </c:pt>
                <c:pt idx="982">
                  <c:v>27.3603515625</c:v>
                </c:pt>
                <c:pt idx="983">
                  <c:v>27.3876953125</c:v>
                </c:pt>
                <c:pt idx="984">
                  <c:v>27.416015625</c:v>
                </c:pt>
                <c:pt idx="985">
                  <c:v>27.439453125</c:v>
                </c:pt>
                <c:pt idx="986">
                  <c:v>27.46679687499994</c:v>
                </c:pt>
                <c:pt idx="987">
                  <c:v>27.4951171875</c:v>
                </c:pt>
                <c:pt idx="988">
                  <c:v>27.5185546875</c:v>
                </c:pt>
                <c:pt idx="989">
                  <c:v>27.546875</c:v>
                </c:pt>
                <c:pt idx="990">
                  <c:v>27.57421875</c:v>
                </c:pt>
                <c:pt idx="991">
                  <c:v>27.59765625</c:v>
                </c:pt>
                <c:pt idx="992">
                  <c:v>27.6259765625</c:v>
                </c:pt>
                <c:pt idx="993">
                  <c:v>27.6533203125</c:v>
                </c:pt>
                <c:pt idx="994">
                  <c:v>27.677734375</c:v>
                </c:pt>
                <c:pt idx="995">
                  <c:v>27.705078125</c:v>
                </c:pt>
                <c:pt idx="996">
                  <c:v>27.7333984375</c:v>
                </c:pt>
                <c:pt idx="997">
                  <c:v>27.7568359375</c:v>
                </c:pt>
                <c:pt idx="998">
                  <c:v>27.7841796875</c:v>
                </c:pt>
                <c:pt idx="999">
                  <c:v>27.8125</c:v>
                </c:pt>
              </c:numCache>
            </c:numRef>
          </c:val>
          <c:smooth val="0"/>
        </c:ser>
        <c:ser>
          <c:idx val="18"/>
          <c:order val="18"/>
          <c:tx>
            <c:strRef>
              <c:f>Kilobytes!$T$1</c:f>
              <c:strCache>
                <c:ptCount val="1"/>
                <c:pt idx="0">
                  <c:v>19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Kilobytes!$T$2:$T$1001</c:f>
              <c:numCache>
                <c:formatCode>0.0</c:formatCode>
                <c:ptCount val="1000"/>
                <c:pt idx="0">
                  <c:v>1.3779296875</c:v>
                </c:pt>
                <c:pt idx="1">
                  <c:v>1.40625</c:v>
                </c:pt>
                <c:pt idx="2">
                  <c:v>1.43359375</c:v>
                </c:pt>
                <c:pt idx="3">
                  <c:v>1.4619140625</c:v>
                </c:pt>
                <c:pt idx="4">
                  <c:v>1.4892578125</c:v>
                </c:pt>
                <c:pt idx="5">
                  <c:v>1.525390625</c:v>
                </c:pt>
                <c:pt idx="6">
                  <c:v>1.552734375</c:v>
                </c:pt>
                <c:pt idx="7">
                  <c:v>1.5810546875</c:v>
                </c:pt>
                <c:pt idx="8">
                  <c:v>1.6083984375</c:v>
                </c:pt>
                <c:pt idx="9">
                  <c:v>1.6357421875</c:v>
                </c:pt>
                <c:pt idx="10">
                  <c:v>1.6640625</c:v>
                </c:pt>
                <c:pt idx="11">
                  <c:v>1.69140625</c:v>
                </c:pt>
                <c:pt idx="12">
                  <c:v>1.7236328125</c:v>
                </c:pt>
                <c:pt idx="13">
                  <c:v>1.7509765625</c:v>
                </c:pt>
                <c:pt idx="14">
                  <c:v>1.779296875</c:v>
                </c:pt>
                <c:pt idx="15">
                  <c:v>1.806640625</c:v>
                </c:pt>
                <c:pt idx="16">
                  <c:v>1.8349609375</c:v>
                </c:pt>
                <c:pt idx="17">
                  <c:v>1.8623046875</c:v>
                </c:pt>
                <c:pt idx="18">
                  <c:v>1.8896484375</c:v>
                </c:pt>
                <c:pt idx="19">
                  <c:v>1.91796875</c:v>
                </c:pt>
                <c:pt idx="20">
                  <c:v>1.9453125</c:v>
                </c:pt>
                <c:pt idx="21">
                  <c:v>1.9736328125</c:v>
                </c:pt>
                <c:pt idx="22">
                  <c:v>2.0009765625</c:v>
                </c:pt>
                <c:pt idx="23">
                  <c:v>2.029296875</c:v>
                </c:pt>
                <c:pt idx="24">
                  <c:v>2.056640624999996</c:v>
                </c:pt>
                <c:pt idx="25">
                  <c:v>2.083984375</c:v>
                </c:pt>
                <c:pt idx="26">
                  <c:v>2.1123046875</c:v>
                </c:pt>
                <c:pt idx="27">
                  <c:v>2.139648437499996</c:v>
                </c:pt>
                <c:pt idx="28">
                  <c:v>2.16796875</c:v>
                </c:pt>
                <c:pt idx="29">
                  <c:v>2.1953125</c:v>
                </c:pt>
                <c:pt idx="30">
                  <c:v>2.2236328125</c:v>
                </c:pt>
                <c:pt idx="31">
                  <c:v>2.2509765625</c:v>
                </c:pt>
                <c:pt idx="32">
                  <c:v>2.279296875</c:v>
                </c:pt>
                <c:pt idx="33">
                  <c:v>2.306640624999996</c:v>
                </c:pt>
                <c:pt idx="34">
                  <c:v>2.333984375</c:v>
                </c:pt>
                <c:pt idx="35">
                  <c:v>2.3623046875</c:v>
                </c:pt>
                <c:pt idx="36">
                  <c:v>2.389648437499994</c:v>
                </c:pt>
                <c:pt idx="37">
                  <c:v>2.41796875</c:v>
                </c:pt>
                <c:pt idx="38">
                  <c:v>2.4453125</c:v>
                </c:pt>
                <c:pt idx="39">
                  <c:v>2.4736328125</c:v>
                </c:pt>
                <c:pt idx="40">
                  <c:v>2.5009765625</c:v>
                </c:pt>
                <c:pt idx="41">
                  <c:v>2.5283203125</c:v>
                </c:pt>
                <c:pt idx="42">
                  <c:v>2.556640624999996</c:v>
                </c:pt>
                <c:pt idx="43">
                  <c:v>2.583984375</c:v>
                </c:pt>
                <c:pt idx="44">
                  <c:v>2.6123046875</c:v>
                </c:pt>
                <c:pt idx="45">
                  <c:v>2.639648437499994</c:v>
                </c:pt>
                <c:pt idx="46">
                  <c:v>2.66796875</c:v>
                </c:pt>
                <c:pt idx="47">
                  <c:v>2.6953125</c:v>
                </c:pt>
                <c:pt idx="48">
                  <c:v>2.7236328125</c:v>
                </c:pt>
                <c:pt idx="49">
                  <c:v>2.7509765625</c:v>
                </c:pt>
                <c:pt idx="50">
                  <c:v>2.7783203125</c:v>
                </c:pt>
                <c:pt idx="51">
                  <c:v>2.806640624999996</c:v>
                </c:pt>
                <c:pt idx="52">
                  <c:v>2.833984375</c:v>
                </c:pt>
                <c:pt idx="53">
                  <c:v>2.8623046875</c:v>
                </c:pt>
                <c:pt idx="54">
                  <c:v>2.889648437499994</c:v>
                </c:pt>
                <c:pt idx="55">
                  <c:v>2.91796875</c:v>
                </c:pt>
                <c:pt idx="56">
                  <c:v>2.9453125</c:v>
                </c:pt>
                <c:pt idx="57">
                  <c:v>2.97265625</c:v>
                </c:pt>
                <c:pt idx="58">
                  <c:v>3.0009765625</c:v>
                </c:pt>
                <c:pt idx="59">
                  <c:v>3.0283203125</c:v>
                </c:pt>
                <c:pt idx="60">
                  <c:v>3.056640624999996</c:v>
                </c:pt>
                <c:pt idx="61">
                  <c:v>3.083984375</c:v>
                </c:pt>
                <c:pt idx="62">
                  <c:v>3.1123046875</c:v>
                </c:pt>
                <c:pt idx="63">
                  <c:v>3.139648437499996</c:v>
                </c:pt>
                <c:pt idx="64">
                  <c:v>3.16796875</c:v>
                </c:pt>
                <c:pt idx="65">
                  <c:v>3.1953125</c:v>
                </c:pt>
                <c:pt idx="66">
                  <c:v>3.22265625</c:v>
                </c:pt>
                <c:pt idx="67">
                  <c:v>3.2509765625</c:v>
                </c:pt>
                <c:pt idx="68">
                  <c:v>3.2783203125</c:v>
                </c:pt>
                <c:pt idx="69">
                  <c:v>3.306640624999996</c:v>
                </c:pt>
                <c:pt idx="70">
                  <c:v>3.333984375</c:v>
                </c:pt>
                <c:pt idx="71">
                  <c:v>3.3623046875</c:v>
                </c:pt>
                <c:pt idx="72">
                  <c:v>3.389648437499994</c:v>
                </c:pt>
                <c:pt idx="73">
                  <c:v>3.4169921875</c:v>
                </c:pt>
                <c:pt idx="74">
                  <c:v>3.4453125</c:v>
                </c:pt>
                <c:pt idx="75">
                  <c:v>3.47265625</c:v>
                </c:pt>
                <c:pt idx="76">
                  <c:v>3.5009765625</c:v>
                </c:pt>
                <c:pt idx="77">
                  <c:v>3.5283203125</c:v>
                </c:pt>
                <c:pt idx="78">
                  <c:v>3.556640624999996</c:v>
                </c:pt>
                <c:pt idx="79">
                  <c:v>3.583984375</c:v>
                </c:pt>
                <c:pt idx="80">
                  <c:v>3.6123046875</c:v>
                </c:pt>
                <c:pt idx="81">
                  <c:v>3.639648437499994</c:v>
                </c:pt>
                <c:pt idx="82">
                  <c:v>3.6669921875</c:v>
                </c:pt>
                <c:pt idx="83">
                  <c:v>3.6953125</c:v>
                </c:pt>
                <c:pt idx="84">
                  <c:v>3.72265625</c:v>
                </c:pt>
                <c:pt idx="85">
                  <c:v>3.7509765625</c:v>
                </c:pt>
                <c:pt idx="86">
                  <c:v>3.7783203125</c:v>
                </c:pt>
                <c:pt idx="87">
                  <c:v>3.806640624999996</c:v>
                </c:pt>
                <c:pt idx="88">
                  <c:v>3.833984375</c:v>
                </c:pt>
                <c:pt idx="89">
                  <c:v>3.861328124999999</c:v>
                </c:pt>
                <c:pt idx="90">
                  <c:v>3.889648437499994</c:v>
                </c:pt>
                <c:pt idx="91">
                  <c:v>3.9169921875</c:v>
                </c:pt>
                <c:pt idx="92">
                  <c:v>3.9453125</c:v>
                </c:pt>
                <c:pt idx="93">
                  <c:v>3.97265625</c:v>
                </c:pt>
                <c:pt idx="94">
                  <c:v>4.000976562499993</c:v>
                </c:pt>
                <c:pt idx="95">
                  <c:v>4.0283203125</c:v>
                </c:pt>
                <c:pt idx="96">
                  <c:v>4.056640625</c:v>
                </c:pt>
                <c:pt idx="97">
                  <c:v>4.083984374999993</c:v>
                </c:pt>
                <c:pt idx="98">
                  <c:v>4.111328125</c:v>
                </c:pt>
                <c:pt idx="99">
                  <c:v>4.1396484375</c:v>
                </c:pt>
                <c:pt idx="100">
                  <c:v>4.1669921875</c:v>
                </c:pt>
                <c:pt idx="101">
                  <c:v>4.195312499999996</c:v>
                </c:pt>
                <c:pt idx="102">
                  <c:v>4.222656249999993</c:v>
                </c:pt>
                <c:pt idx="103">
                  <c:v>4.250976562499993</c:v>
                </c:pt>
                <c:pt idx="104">
                  <c:v>4.2783203125</c:v>
                </c:pt>
                <c:pt idx="105">
                  <c:v>4.3056640625</c:v>
                </c:pt>
                <c:pt idx="106">
                  <c:v>4.333984374999993</c:v>
                </c:pt>
                <c:pt idx="107">
                  <c:v>4.361328125</c:v>
                </c:pt>
                <c:pt idx="108">
                  <c:v>4.3896484375</c:v>
                </c:pt>
                <c:pt idx="109">
                  <c:v>4.4169921875</c:v>
                </c:pt>
                <c:pt idx="110">
                  <c:v>4.4453125</c:v>
                </c:pt>
                <c:pt idx="111">
                  <c:v>4.47265625</c:v>
                </c:pt>
                <c:pt idx="112">
                  <c:v>4.500976562499993</c:v>
                </c:pt>
                <c:pt idx="113">
                  <c:v>4.5283203125</c:v>
                </c:pt>
                <c:pt idx="114">
                  <c:v>4.5556640625</c:v>
                </c:pt>
                <c:pt idx="115">
                  <c:v>4.583984374999993</c:v>
                </c:pt>
                <c:pt idx="116">
                  <c:v>4.611328125</c:v>
                </c:pt>
                <c:pt idx="117">
                  <c:v>4.6396484375</c:v>
                </c:pt>
                <c:pt idx="118">
                  <c:v>4.6669921875</c:v>
                </c:pt>
                <c:pt idx="119">
                  <c:v>4.695312499999995</c:v>
                </c:pt>
                <c:pt idx="120">
                  <c:v>4.722656249999991</c:v>
                </c:pt>
                <c:pt idx="121">
                  <c:v>4.75</c:v>
                </c:pt>
                <c:pt idx="122">
                  <c:v>4.7783203125</c:v>
                </c:pt>
                <c:pt idx="123">
                  <c:v>4.8056640625</c:v>
                </c:pt>
                <c:pt idx="124">
                  <c:v>4.833984374999993</c:v>
                </c:pt>
                <c:pt idx="125">
                  <c:v>4.861328125</c:v>
                </c:pt>
                <c:pt idx="126">
                  <c:v>4.8896484375</c:v>
                </c:pt>
                <c:pt idx="127">
                  <c:v>4.9169921875</c:v>
                </c:pt>
                <c:pt idx="128">
                  <c:v>4.9453125</c:v>
                </c:pt>
                <c:pt idx="129">
                  <c:v>4.97265625</c:v>
                </c:pt>
                <c:pt idx="130">
                  <c:v>5.0</c:v>
                </c:pt>
                <c:pt idx="131">
                  <c:v>5.0283203125</c:v>
                </c:pt>
                <c:pt idx="132">
                  <c:v>5.0556640625</c:v>
                </c:pt>
                <c:pt idx="133">
                  <c:v>5.083984374999993</c:v>
                </c:pt>
                <c:pt idx="134">
                  <c:v>5.111328125</c:v>
                </c:pt>
                <c:pt idx="135">
                  <c:v>5.1396484375</c:v>
                </c:pt>
                <c:pt idx="136">
                  <c:v>5.1669921875</c:v>
                </c:pt>
                <c:pt idx="137">
                  <c:v>5.194335937499987</c:v>
                </c:pt>
                <c:pt idx="138">
                  <c:v>5.222656249999993</c:v>
                </c:pt>
                <c:pt idx="139">
                  <c:v>5.25</c:v>
                </c:pt>
                <c:pt idx="140">
                  <c:v>5.2783203125</c:v>
                </c:pt>
                <c:pt idx="141">
                  <c:v>5.3056640625</c:v>
                </c:pt>
                <c:pt idx="142">
                  <c:v>5.333984374999993</c:v>
                </c:pt>
                <c:pt idx="143">
                  <c:v>5.361328125</c:v>
                </c:pt>
                <c:pt idx="144">
                  <c:v>5.3896484375</c:v>
                </c:pt>
                <c:pt idx="145">
                  <c:v>5.4169921875</c:v>
                </c:pt>
                <c:pt idx="146">
                  <c:v>5.444335937499993</c:v>
                </c:pt>
                <c:pt idx="147">
                  <c:v>5.47265625</c:v>
                </c:pt>
                <c:pt idx="148">
                  <c:v>5.5</c:v>
                </c:pt>
                <c:pt idx="149">
                  <c:v>5.5283203125</c:v>
                </c:pt>
                <c:pt idx="150">
                  <c:v>5.5556640625</c:v>
                </c:pt>
                <c:pt idx="151">
                  <c:v>5.583984374999993</c:v>
                </c:pt>
                <c:pt idx="152">
                  <c:v>5.611328125</c:v>
                </c:pt>
                <c:pt idx="153">
                  <c:v>5.638671875</c:v>
                </c:pt>
                <c:pt idx="154">
                  <c:v>5.6669921875</c:v>
                </c:pt>
                <c:pt idx="155">
                  <c:v>5.694335937499985</c:v>
                </c:pt>
                <c:pt idx="156">
                  <c:v>5.722656249999991</c:v>
                </c:pt>
                <c:pt idx="157">
                  <c:v>5.75</c:v>
                </c:pt>
                <c:pt idx="158">
                  <c:v>5.7783203125</c:v>
                </c:pt>
                <c:pt idx="159">
                  <c:v>5.8056640625</c:v>
                </c:pt>
                <c:pt idx="160">
                  <c:v>5.833984374999993</c:v>
                </c:pt>
                <c:pt idx="161">
                  <c:v>5.861328125</c:v>
                </c:pt>
                <c:pt idx="162">
                  <c:v>5.888671875</c:v>
                </c:pt>
                <c:pt idx="163">
                  <c:v>5.9169921875</c:v>
                </c:pt>
                <c:pt idx="164">
                  <c:v>5.944335937499993</c:v>
                </c:pt>
                <c:pt idx="165">
                  <c:v>5.97265625</c:v>
                </c:pt>
                <c:pt idx="166">
                  <c:v>6.0</c:v>
                </c:pt>
                <c:pt idx="167">
                  <c:v>6.0283203125</c:v>
                </c:pt>
                <c:pt idx="168">
                  <c:v>6.0556640625</c:v>
                </c:pt>
                <c:pt idx="169">
                  <c:v>6.0830078125</c:v>
                </c:pt>
                <c:pt idx="170">
                  <c:v>6.111328125</c:v>
                </c:pt>
                <c:pt idx="171">
                  <c:v>6.138671875</c:v>
                </c:pt>
                <c:pt idx="172">
                  <c:v>6.1669921875</c:v>
                </c:pt>
                <c:pt idx="173">
                  <c:v>6.194335937499987</c:v>
                </c:pt>
                <c:pt idx="174">
                  <c:v>6.222656249999993</c:v>
                </c:pt>
                <c:pt idx="175">
                  <c:v>6.25</c:v>
                </c:pt>
                <c:pt idx="176">
                  <c:v>6.2783203125</c:v>
                </c:pt>
                <c:pt idx="177">
                  <c:v>6.3056640625</c:v>
                </c:pt>
                <c:pt idx="178">
                  <c:v>6.3330078125</c:v>
                </c:pt>
                <c:pt idx="179">
                  <c:v>6.361328125</c:v>
                </c:pt>
                <c:pt idx="180">
                  <c:v>6.388671875</c:v>
                </c:pt>
                <c:pt idx="181">
                  <c:v>6.4169921875</c:v>
                </c:pt>
                <c:pt idx="182">
                  <c:v>6.444335937499993</c:v>
                </c:pt>
                <c:pt idx="183">
                  <c:v>6.47265625</c:v>
                </c:pt>
                <c:pt idx="184">
                  <c:v>6.5</c:v>
                </c:pt>
                <c:pt idx="185">
                  <c:v>6.52734375</c:v>
                </c:pt>
                <c:pt idx="186">
                  <c:v>6.5556640625</c:v>
                </c:pt>
                <c:pt idx="187">
                  <c:v>6.5830078125</c:v>
                </c:pt>
                <c:pt idx="188">
                  <c:v>6.611328125</c:v>
                </c:pt>
                <c:pt idx="189">
                  <c:v>6.638671875</c:v>
                </c:pt>
                <c:pt idx="190">
                  <c:v>6.6669921875</c:v>
                </c:pt>
                <c:pt idx="191">
                  <c:v>6.694335937499985</c:v>
                </c:pt>
                <c:pt idx="192">
                  <c:v>6.722656249999991</c:v>
                </c:pt>
                <c:pt idx="193">
                  <c:v>6.75</c:v>
                </c:pt>
                <c:pt idx="194">
                  <c:v>6.77734375</c:v>
                </c:pt>
                <c:pt idx="195">
                  <c:v>6.8056640625</c:v>
                </c:pt>
                <c:pt idx="196">
                  <c:v>6.8330078125</c:v>
                </c:pt>
                <c:pt idx="197">
                  <c:v>6.861328125</c:v>
                </c:pt>
                <c:pt idx="198">
                  <c:v>6.888671875</c:v>
                </c:pt>
                <c:pt idx="199">
                  <c:v>6.9169921875</c:v>
                </c:pt>
                <c:pt idx="200">
                  <c:v>6.944335937499993</c:v>
                </c:pt>
                <c:pt idx="201">
                  <c:v>6.9716796875</c:v>
                </c:pt>
                <c:pt idx="202">
                  <c:v>7.0</c:v>
                </c:pt>
                <c:pt idx="203">
                  <c:v>7.02734375</c:v>
                </c:pt>
                <c:pt idx="204">
                  <c:v>7.0556640625</c:v>
                </c:pt>
                <c:pt idx="205">
                  <c:v>7.0830078125</c:v>
                </c:pt>
                <c:pt idx="206">
                  <c:v>7.111328125</c:v>
                </c:pt>
                <c:pt idx="207">
                  <c:v>7.138671875</c:v>
                </c:pt>
                <c:pt idx="208">
                  <c:v>7.1669921875</c:v>
                </c:pt>
                <c:pt idx="209">
                  <c:v>7.194335937499987</c:v>
                </c:pt>
                <c:pt idx="210">
                  <c:v>7.2216796875</c:v>
                </c:pt>
                <c:pt idx="211">
                  <c:v>7.25</c:v>
                </c:pt>
                <c:pt idx="212">
                  <c:v>7.27734375</c:v>
                </c:pt>
                <c:pt idx="213">
                  <c:v>7.3056640625</c:v>
                </c:pt>
                <c:pt idx="214">
                  <c:v>7.3330078125</c:v>
                </c:pt>
                <c:pt idx="215">
                  <c:v>7.361328125</c:v>
                </c:pt>
                <c:pt idx="216">
                  <c:v>7.388671875</c:v>
                </c:pt>
                <c:pt idx="217">
                  <c:v>7.416015625</c:v>
                </c:pt>
                <c:pt idx="218">
                  <c:v>7.444335937499993</c:v>
                </c:pt>
                <c:pt idx="219">
                  <c:v>7.4716796875</c:v>
                </c:pt>
                <c:pt idx="220">
                  <c:v>7.5</c:v>
                </c:pt>
                <c:pt idx="221">
                  <c:v>7.52734375</c:v>
                </c:pt>
                <c:pt idx="222">
                  <c:v>7.5556640625</c:v>
                </c:pt>
                <c:pt idx="223">
                  <c:v>7.5830078125</c:v>
                </c:pt>
                <c:pt idx="224">
                  <c:v>7.611328125</c:v>
                </c:pt>
                <c:pt idx="225">
                  <c:v>7.638671875</c:v>
                </c:pt>
                <c:pt idx="226">
                  <c:v>7.666015624999991</c:v>
                </c:pt>
                <c:pt idx="227">
                  <c:v>7.694335937499985</c:v>
                </c:pt>
                <c:pt idx="228">
                  <c:v>7.7216796875</c:v>
                </c:pt>
                <c:pt idx="229">
                  <c:v>7.75</c:v>
                </c:pt>
                <c:pt idx="230">
                  <c:v>7.77734375</c:v>
                </c:pt>
                <c:pt idx="231">
                  <c:v>7.8056640625</c:v>
                </c:pt>
                <c:pt idx="232">
                  <c:v>7.8330078125</c:v>
                </c:pt>
                <c:pt idx="233">
                  <c:v>7.860351562499993</c:v>
                </c:pt>
                <c:pt idx="234">
                  <c:v>7.888671875</c:v>
                </c:pt>
                <c:pt idx="235">
                  <c:v>7.916015625</c:v>
                </c:pt>
                <c:pt idx="236">
                  <c:v>7.944335937499993</c:v>
                </c:pt>
                <c:pt idx="237">
                  <c:v>7.9716796875</c:v>
                </c:pt>
                <c:pt idx="238">
                  <c:v>8.0</c:v>
                </c:pt>
                <c:pt idx="239">
                  <c:v>8.027343749999998</c:v>
                </c:pt>
                <c:pt idx="240">
                  <c:v>8.0556640625</c:v>
                </c:pt>
                <c:pt idx="241">
                  <c:v>8.0830078125</c:v>
                </c:pt>
                <c:pt idx="242">
                  <c:v>8.110351562499998</c:v>
                </c:pt>
                <c:pt idx="243">
                  <c:v>8.138671874999998</c:v>
                </c:pt>
                <c:pt idx="244">
                  <c:v>8.166015625</c:v>
                </c:pt>
                <c:pt idx="245">
                  <c:v>8.1943359375</c:v>
                </c:pt>
                <c:pt idx="246">
                  <c:v>8.221679687499998</c:v>
                </c:pt>
                <c:pt idx="247">
                  <c:v>8.25</c:v>
                </c:pt>
                <c:pt idx="248">
                  <c:v>8.277343749999998</c:v>
                </c:pt>
                <c:pt idx="249">
                  <c:v>8.3046875</c:v>
                </c:pt>
                <c:pt idx="250">
                  <c:v>8.3330078125</c:v>
                </c:pt>
                <c:pt idx="251">
                  <c:v>8.3603515625</c:v>
                </c:pt>
                <c:pt idx="252">
                  <c:v>8.388671875</c:v>
                </c:pt>
                <c:pt idx="253">
                  <c:v>8.416015625</c:v>
                </c:pt>
                <c:pt idx="254">
                  <c:v>8.4443359375</c:v>
                </c:pt>
                <c:pt idx="255">
                  <c:v>8.4716796875</c:v>
                </c:pt>
                <c:pt idx="256">
                  <c:v>8.5</c:v>
                </c:pt>
                <c:pt idx="257">
                  <c:v>8.527343749999998</c:v>
                </c:pt>
                <c:pt idx="258">
                  <c:v>8.5546875</c:v>
                </c:pt>
                <c:pt idx="259">
                  <c:v>8.5830078125</c:v>
                </c:pt>
                <c:pt idx="260">
                  <c:v>8.610351562499998</c:v>
                </c:pt>
                <c:pt idx="261">
                  <c:v>8.638671874999998</c:v>
                </c:pt>
                <c:pt idx="262">
                  <c:v>8.666015625</c:v>
                </c:pt>
                <c:pt idx="263">
                  <c:v>8.6943359375</c:v>
                </c:pt>
                <c:pt idx="264">
                  <c:v>8.721679687499998</c:v>
                </c:pt>
                <c:pt idx="265">
                  <c:v>8.749023437499998</c:v>
                </c:pt>
                <c:pt idx="266">
                  <c:v>8.777343749999998</c:v>
                </c:pt>
                <c:pt idx="267">
                  <c:v>8.8046875</c:v>
                </c:pt>
                <c:pt idx="268">
                  <c:v>8.8330078125</c:v>
                </c:pt>
                <c:pt idx="269">
                  <c:v>8.8603515625</c:v>
                </c:pt>
                <c:pt idx="270">
                  <c:v>8.888671875</c:v>
                </c:pt>
                <c:pt idx="271">
                  <c:v>8.916015625</c:v>
                </c:pt>
                <c:pt idx="272">
                  <c:v>8.9443359375</c:v>
                </c:pt>
                <c:pt idx="273">
                  <c:v>8.9716796875</c:v>
                </c:pt>
                <c:pt idx="274">
                  <c:v>8.9990234375</c:v>
                </c:pt>
                <c:pt idx="275">
                  <c:v>9.027343749999998</c:v>
                </c:pt>
                <c:pt idx="276">
                  <c:v>9.0546875</c:v>
                </c:pt>
                <c:pt idx="277">
                  <c:v>9.0830078125</c:v>
                </c:pt>
                <c:pt idx="278">
                  <c:v>9.110351562499998</c:v>
                </c:pt>
                <c:pt idx="279">
                  <c:v>9.138671874999998</c:v>
                </c:pt>
                <c:pt idx="280">
                  <c:v>9.166015625</c:v>
                </c:pt>
                <c:pt idx="281">
                  <c:v>9.193359375</c:v>
                </c:pt>
                <c:pt idx="282">
                  <c:v>9.221679687499998</c:v>
                </c:pt>
                <c:pt idx="283">
                  <c:v>9.249023437499998</c:v>
                </c:pt>
                <c:pt idx="284">
                  <c:v>9.277343749999998</c:v>
                </c:pt>
                <c:pt idx="285">
                  <c:v>9.3046875</c:v>
                </c:pt>
                <c:pt idx="286">
                  <c:v>9.3330078125</c:v>
                </c:pt>
                <c:pt idx="287">
                  <c:v>9.3603515625</c:v>
                </c:pt>
                <c:pt idx="288">
                  <c:v>9.388671875</c:v>
                </c:pt>
                <c:pt idx="289">
                  <c:v>9.416015625</c:v>
                </c:pt>
                <c:pt idx="290">
                  <c:v>9.443359375</c:v>
                </c:pt>
                <c:pt idx="291">
                  <c:v>9.4716796875</c:v>
                </c:pt>
                <c:pt idx="292">
                  <c:v>9.4990234375</c:v>
                </c:pt>
                <c:pt idx="293">
                  <c:v>9.527343749999998</c:v>
                </c:pt>
                <c:pt idx="294">
                  <c:v>9.5546875</c:v>
                </c:pt>
                <c:pt idx="295">
                  <c:v>9.5830078125</c:v>
                </c:pt>
                <c:pt idx="296">
                  <c:v>9.610351562499998</c:v>
                </c:pt>
                <c:pt idx="297">
                  <c:v>9.6376953125</c:v>
                </c:pt>
                <c:pt idx="298">
                  <c:v>9.666015625</c:v>
                </c:pt>
                <c:pt idx="299">
                  <c:v>9.693359375</c:v>
                </c:pt>
                <c:pt idx="300">
                  <c:v>9.721679687499998</c:v>
                </c:pt>
                <c:pt idx="301">
                  <c:v>9.749023437499998</c:v>
                </c:pt>
                <c:pt idx="302">
                  <c:v>9.777343749999998</c:v>
                </c:pt>
                <c:pt idx="303">
                  <c:v>9.8046875</c:v>
                </c:pt>
                <c:pt idx="304">
                  <c:v>9.8330078125</c:v>
                </c:pt>
                <c:pt idx="305">
                  <c:v>9.8603515625</c:v>
                </c:pt>
                <c:pt idx="306">
                  <c:v>9.8876953125</c:v>
                </c:pt>
                <c:pt idx="307">
                  <c:v>9.916015625</c:v>
                </c:pt>
                <c:pt idx="308">
                  <c:v>9.943359375</c:v>
                </c:pt>
                <c:pt idx="309">
                  <c:v>9.9716796875</c:v>
                </c:pt>
                <c:pt idx="310">
                  <c:v>9.9990234375</c:v>
                </c:pt>
                <c:pt idx="311">
                  <c:v>10.02734375</c:v>
                </c:pt>
                <c:pt idx="312">
                  <c:v>10.0546875</c:v>
                </c:pt>
                <c:pt idx="313">
                  <c:v>10.08203125</c:v>
                </c:pt>
                <c:pt idx="314">
                  <c:v>10.1103515625</c:v>
                </c:pt>
                <c:pt idx="315">
                  <c:v>10.1376953125</c:v>
                </c:pt>
                <c:pt idx="316">
                  <c:v>10.166015625</c:v>
                </c:pt>
                <c:pt idx="317">
                  <c:v>10.193359375</c:v>
                </c:pt>
                <c:pt idx="318">
                  <c:v>10.2216796875</c:v>
                </c:pt>
                <c:pt idx="319">
                  <c:v>10.2490234375</c:v>
                </c:pt>
                <c:pt idx="320">
                  <c:v>10.27734375</c:v>
                </c:pt>
                <c:pt idx="321">
                  <c:v>10.3046875</c:v>
                </c:pt>
                <c:pt idx="322">
                  <c:v>10.33203125</c:v>
                </c:pt>
                <c:pt idx="323">
                  <c:v>10.3603515625</c:v>
                </c:pt>
                <c:pt idx="324">
                  <c:v>10.3876953125</c:v>
                </c:pt>
                <c:pt idx="325">
                  <c:v>10.416015625</c:v>
                </c:pt>
                <c:pt idx="326">
                  <c:v>10.443359375</c:v>
                </c:pt>
                <c:pt idx="327">
                  <c:v>10.4716796875</c:v>
                </c:pt>
                <c:pt idx="328">
                  <c:v>10.4990234375</c:v>
                </c:pt>
                <c:pt idx="329">
                  <c:v>10.5263671875</c:v>
                </c:pt>
                <c:pt idx="330">
                  <c:v>10.5546875</c:v>
                </c:pt>
                <c:pt idx="331">
                  <c:v>10.58203125</c:v>
                </c:pt>
                <c:pt idx="332">
                  <c:v>10.6103515625</c:v>
                </c:pt>
                <c:pt idx="333">
                  <c:v>10.6376953125</c:v>
                </c:pt>
                <c:pt idx="334">
                  <c:v>10.666015625</c:v>
                </c:pt>
                <c:pt idx="335">
                  <c:v>10.693359375</c:v>
                </c:pt>
                <c:pt idx="336">
                  <c:v>10.7216796875</c:v>
                </c:pt>
                <c:pt idx="337">
                  <c:v>10.7490234375</c:v>
                </c:pt>
                <c:pt idx="338">
                  <c:v>10.7763671875</c:v>
                </c:pt>
                <c:pt idx="339">
                  <c:v>10.8046875</c:v>
                </c:pt>
                <c:pt idx="340">
                  <c:v>10.83203125</c:v>
                </c:pt>
                <c:pt idx="341">
                  <c:v>10.8603515625</c:v>
                </c:pt>
                <c:pt idx="342">
                  <c:v>10.8876953125</c:v>
                </c:pt>
                <c:pt idx="343">
                  <c:v>10.916015625</c:v>
                </c:pt>
                <c:pt idx="344">
                  <c:v>10.943359375</c:v>
                </c:pt>
                <c:pt idx="345">
                  <c:v>10.970703125</c:v>
                </c:pt>
                <c:pt idx="346">
                  <c:v>10.9990234375</c:v>
                </c:pt>
                <c:pt idx="347">
                  <c:v>11.0263671875</c:v>
                </c:pt>
                <c:pt idx="348">
                  <c:v>11.0546875</c:v>
                </c:pt>
                <c:pt idx="349">
                  <c:v>11.08203125</c:v>
                </c:pt>
                <c:pt idx="350">
                  <c:v>11.1103515625</c:v>
                </c:pt>
                <c:pt idx="351">
                  <c:v>11.1376953125</c:v>
                </c:pt>
                <c:pt idx="352">
                  <c:v>11.166015625</c:v>
                </c:pt>
                <c:pt idx="353">
                  <c:v>11.193359375</c:v>
                </c:pt>
                <c:pt idx="354">
                  <c:v>11.220703125</c:v>
                </c:pt>
                <c:pt idx="355">
                  <c:v>11.2490234375</c:v>
                </c:pt>
                <c:pt idx="356">
                  <c:v>11.2763671875</c:v>
                </c:pt>
                <c:pt idx="357">
                  <c:v>11.3046875</c:v>
                </c:pt>
                <c:pt idx="358">
                  <c:v>11.33203125</c:v>
                </c:pt>
                <c:pt idx="359">
                  <c:v>11.3603515625</c:v>
                </c:pt>
                <c:pt idx="360">
                  <c:v>11.3876953125</c:v>
                </c:pt>
                <c:pt idx="361">
                  <c:v>11.4150390625</c:v>
                </c:pt>
                <c:pt idx="362">
                  <c:v>11.443359375</c:v>
                </c:pt>
                <c:pt idx="363">
                  <c:v>11.470703125</c:v>
                </c:pt>
                <c:pt idx="364">
                  <c:v>11.4990234375</c:v>
                </c:pt>
                <c:pt idx="365">
                  <c:v>11.5263671875</c:v>
                </c:pt>
                <c:pt idx="366">
                  <c:v>11.5546875</c:v>
                </c:pt>
                <c:pt idx="367">
                  <c:v>11.58203125</c:v>
                </c:pt>
                <c:pt idx="368">
                  <c:v>11.6103515625</c:v>
                </c:pt>
                <c:pt idx="369">
                  <c:v>11.6376953125</c:v>
                </c:pt>
                <c:pt idx="370">
                  <c:v>11.6650390625</c:v>
                </c:pt>
                <c:pt idx="371">
                  <c:v>11.693359375</c:v>
                </c:pt>
                <c:pt idx="372">
                  <c:v>11.720703125</c:v>
                </c:pt>
                <c:pt idx="373">
                  <c:v>11.7490234375</c:v>
                </c:pt>
                <c:pt idx="374">
                  <c:v>11.7763671875</c:v>
                </c:pt>
                <c:pt idx="375">
                  <c:v>11.8046875</c:v>
                </c:pt>
                <c:pt idx="376">
                  <c:v>11.83203125</c:v>
                </c:pt>
                <c:pt idx="377">
                  <c:v>11.859375</c:v>
                </c:pt>
                <c:pt idx="378">
                  <c:v>11.8876953125</c:v>
                </c:pt>
                <c:pt idx="379">
                  <c:v>11.9150390625</c:v>
                </c:pt>
                <c:pt idx="380">
                  <c:v>11.943359375</c:v>
                </c:pt>
                <c:pt idx="381">
                  <c:v>11.970703125</c:v>
                </c:pt>
                <c:pt idx="382">
                  <c:v>11.9990234375</c:v>
                </c:pt>
                <c:pt idx="383">
                  <c:v>12.0263671875</c:v>
                </c:pt>
                <c:pt idx="384">
                  <c:v>12.0546875</c:v>
                </c:pt>
                <c:pt idx="385">
                  <c:v>12.08203125</c:v>
                </c:pt>
                <c:pt idx="386">
                  <c:v>12.109375</c:v>
                </c:pt>
                <c:pt idx="387">
                  <c:v>12.1376953125</c:v>
                </c:pt>
                <c:pt idx="388">
                  <c:v>12.1650390625</c:v>
                </c:pt>
                <c:pt idx="389">
                  <c:v>12.193359375</c:v>
                </c:pt>
                <c:pt idx="390">
                  <c:v>12.220703125</c:v>
                </c:pt>
                <c:pt idx="391">
                  <c:v>12.2490234375</c:v>
                </c:pt>
                <c:pt idx="392">
                  <c:v>12.2763671875</c:v>
                </c:pt>
                <c:pt idx="393">
                  <c:v>12.3037109375</c:v>
                </c:pt>
                <c:pt idx="394">
                  <c:v>12.33203125</c:v>
                </c:pt>
                <c:pt idx="395">
                  <c:v>12.359375</c:v>
                </c:pt>
                <c:pt idx="396">
                  <c:v>12.3876953125</c:v>
                </c:pt>
                <c:pt idx="397">
                  <c:v>12.4150390625</c:v>
                </c:pt>
                <c:pt idx="398">
                  <c:v>12.443359375</c:v>
                </c:pt>
                <c:pt idx="399">
                  <c:v>12.470703125</c:v>
                </c:pt>
                <c:pt idx="400">
                  <c:v>12.4990234375</c:v>
                </c:pt>
                <c:pt idx="401">
                  <c:v>12.5263671875</c:v>
                </c:pt>
                <c:pt idx="402">
                  <c:v>12.5537109375</c:v>
                </c:pt>
                <c:pt idx="403">
                  <c:v>12.58203125</c:v>
                </c:pt>
                <c:pt idx="404">
                  <c:v>12.609375</c:v>
                </c:pt>
                <c:pt idx="405">
                  <c:v>12.6376953125</c:v>
                </c:pt>
                <c:pt idx="406">
                  <c:v>12.6650390625</c:v>
                </c:pt>
                <c:pt idx="407">
                  <c:v>12.693359375</c:v>
                </c:pt>
                <c:pt idx="408">
                  <c:v>12.720703125</c:v>
                </c:pt>
                <c:pt idx="409">
                  <c:v>12.748046875</c:v>
                </c:pt>
                <c:pt idx="410">
                  <c:v>12.7763671875</c:v>
                </c:pt>
                <c:pt idx="411">
                  <c:v>12.8037109375</c:v>
                </c:pt>
                <c:pt idx="412">
                  <c:v>12.83203125</c:v>
                </c:pt>
                <c:pt idx="413">
                  <c:v>12.859375</c:v>
                </c:pt>
                <c:pt idx="414">
                  <c:v>12.8876953125</c:v>
                </c:pt>
                <c:pt idx="415">
                  <c:v>12.9150390625</c:v>
                </c:pt>
                <c:pt idx="416">
                  <c:v>12.943359375</c:v>
                </c:pt>
                <c:pt idx="417">
                  <c:v>12.970703125</c:v>
                </c:pt>
                <c:pt idx="418">
                  <c:v>12.998046875</c:v>
                </c:pt>
                <c:pt idx="419">
                  <c:v>13.0263671875</c:v>
                </c:pt>
                <c:pt idx="420">
                  <c:v>13.0537109375</c:v>
                </c:pt>
                <c:pt idx="421">
                  <c:v>13.08203125</c:v>
                </c:pt>
                <c:pt idx="422">
                  <c:v>13.109375</c:v>
                </c:pt>
                <c:pt idx="423">
                  <c:v>13.1376953125</c:v>
                </c:pt>
                <c:pt idx="424">
                  <c:v>13.1650390625</c:v>
                </c:pt>
                <c:pt idx="425">
                  <c:v>13.1923828125</c:v>
                </c:pt>
                <c:pt idx="426">
                  <c:v>13.220703125</c:v>
                </c:pt>
                <c:pt idx="427">
                  <c:v>13.248046875</c:v>
                </c:pt>
                <c:pt idx="428">
                  <c:v>13.2763671875</c:v>
                </c:pt>
                <c:pt idx="429">
                  <c:v>13.3037109375</c:v>
                </c:pt>
                <c:pt idx="430">
                  <c:v>13.33203125</c:v>
                </c:pt>
                <c:pt idx="431">
                  <c:v>13.359375</c:v>
                </c:pt>
                <c:pt idx="432">
                  <c:v>13.3876953125</c:v>
                </c:pt>
                <c:pt idx="433">
                  <c:v>13.4150390625</c:v>
                </c:pt>
                <c:pt idx="434">
                  <c:v>13.4423828125</c:v>
                </c:pt>
                <c:pt idx="435">
                  <c:v>13.470703125</c:v>
                </c:pt>
                <c:pt idx="436">
                  <c:v>13.498046875</c:v>
                </c:pt>
                <c:pt idx="437">
                  <c:v>13.5263671875</c:v>
                </c:pt>
                <c:pt idx="438">
                  <c:v>13.5537109375</c:v>
                </c:pt>
                <c:pt idx="439">
                  <c:v>13.58203125</c:v>
                </c:pt>
                <c:pt idx="440">
                  <c:v>13.609375</c:v>
                </c:pt>
                <c:pt idx="441">
                  <c:v>13.63671875</c:v>
                </c:pt>
                <c:pt idx="442">
                  <c:v>13.6650390625</c:v>
                </c:pt>
                <c:pt idx="443">
                  <c:v>13.6923828125</c:v>
                </c:pt>
                <c:pt idx="444">
                  <c:v>13.720703125</c:v>
                </c:pt>
                <c:pt idx="445">
                  <c:v>13.748046875</c:v>
                </c:pt>
                <c:pt idx="446">
                  <c:v>13.7763671875</c:v>
                </c:pt>
                <c:pt idx="447">
                  <c:v>13.8037109375</c:v>
                </c:pt>
                <c:pt idx="448">
                  <c:v>13.83203125</c:v>
                </c:pt>
                <c:pt idx="449">
                  <c:v>13.859375</c:v>
                </c:pt>
                <c:pt idx="450">
                  <c:v>13.88671875</c:v>
                </c:pt>
                <c:pt idx="451">
                  <c:v>13.9150390625</c:v>
                </c:pt>
                <c:pt idx="452">
                  <c:v>13.9423828125</c:v>
                </c:pt>
                <c:pt idx="453">
                  <c:v>13.970703125</c:v>
                </c:pt>
                <c:pt idx="454">
                  <c:v>13.998046875</c:v>
                </c:pt>
                <c:pt idx="455">
                  <c:v>14.0263671875</c:v>
                </c:pt>
                <c:pt idx="456">
                  <c:v>14.0537109375</c:v>
                </c:pt>
                <c:pt idx="457">
                  <c:v>14.0810546875</c:v>
                </c:pt>
                <c:pt idx="458">
                  <c:v>14.109375</c:v>
                </c:pt>
                <c:pt idx="459">
                  <c:v>14.13671875</c:v>
                </c:pt>
                <c:pt idx="460">
                  <c:v>14.1650390625</c:v>
                </c:pt>
                <c:pt idx="461">
                  <c:v>14.1923828125</c:v>
                </c:pt>
                <c:pt idx="462">
                  <c:v>14.220703125</c:v>
                </c:pt>
                <c:pt idx="463">
                  <c:v>14.248046875</c:v>
                </c:pt>
                <c:pt idx="464">
                  <c:v>14.2763671875</c:v>
                </c:pt>
                <c:pt idx="465">
                  <c:v>14.3037109375</c:v>
                </c:pt>
                <c:pt idx="466">
                  <c:v>14.3310546875</c:v>
                </c:pt>
                <c:pt idx="467">
                  <c:v>14.359375</c:v>
                </c:pt>
                <c:pt idx="468">
                  <c:v>14.38671875</c:v>
                </c:pt>
                <c:pt idx="469">
                  <c:v>14.4150390625</c:v>
                </c:pt>
                <c:pt idx="470">
                  <c:v>14.4423828125</c:v>
                </c:pt>
                <c:pt idx="471">
                  <c:v>14.470703125</c:v>
                </c:pt>
                <c:pt idx="472">
                  <c:v>14.498046875</c:v>
                </c:pt>
                <c:pt idx="473">
                  <c:v>14.525390625</c:v>
                </c:pt>
                <c:pt idx="474">
                  <c:v>14.5537109375</c:v>
                </c:pt>
                <c:pt idx="475">
                  <c:v>14.5810546875</c:v>
                </c:pt>
                <c:pt idx="476">
                  <c:v>14.609375</c:v>
                </c:pt>
                <c:pt idx="477">
                  <c:v>14.63671875</c:v>
                </c:pt>
                <c:pt idx="478">
                  <c:v>14.6650390625</c:v>
                </c:pt>
                <c:pt idx="479">
                  <c:v>14.6923828125</c:v>
                </c:pt>
                <c:pt idx="480">
                  <c:v>14.720703125</c:v>
                </c:pt>
                <c:pt idx="481">
                  <c:v>14.748046875</c:v>
                </c:pt>
                <c:pt idx="482">
                  <c:v>14.775390625</c:v>
                </c:pt>
                <c:pt idx="483">
                  <c:v>14.8037109375</c:v>
                </c:pt>
                <c:pt idx="484">
                  <c:v>14.8310546875</c:v>
                </c:pt>
                <c:pt idx="485">
                  <c:v>14.859375</c:v>
                </c:pt>
                <c:pt idx="486">
                  <c:v>14.88671875</c:v>
                </c:pt>
                <c:pt idx="487">
                  <c:v>14.9150390625</c:v>
                </c:pt>
                <c:pt idx="488">
                  <c:v>14.9423828125</c:v>
                </c:pt>
                <c:pt idx="489">
                  <c:v>14.9697265625</c:v>
                </c:pt>
                <c:pt idx="490">
                  <c:v>14.998046875</c:v>
                </c:pt>
                <c:pt idx="491">
                  <c:v>15.025390625</c:v>
                </c:pt>
                <c:pt idx="492">
                  <c:v>15.0537109375</c:v>
                </c:pt>
                <c:pt idx="493">
                  <c:v>15.0810546875</c:v>
                </c:pt>
                <c:pt idx="494">
                  <c:v>15.109375</c:v>
                </c:pt>
                <c:pt idx="495">
                  <c:v>15.13671875</c:v>
                </c:pt>
                <c:pt idx="496">
                  <c:v>15.1650390625</c:v>
                </c:pt>
                <c:pt idx="497">
                  <c:v>15.1923828125</c:v>
                </c:pt>
                <c:pt idx="498">
                  <c:v>15.2197265625</c:v>
                </c:pt>
                <c:pt idx="499">
                  <c:v>15.248046875</c:v>
                </c:pt>
                <c:pt idx="500">
                  <c:v>15.275390625</c:v>
                </c:pt>
                <c:pt idx="501">
                  <c:v>15.3037109375</c:v>
                </c:pt>
                <c:pt idx="502">
                  <c:v>15.3310546875</c:v>
                </c:pt>
                <c:pt idx="503">
                  <c:v>15.359375</c:v>
                </c:pt>
                <c:pt idx="504">
                  <c:v>15.38671875</c:v>
                </c:pt>
                <c:pt idx="505">
                  <c:v>15.4140625</c:v>
                </c:pt>
                <c:pt idx="506">
                  <c:v>15.4423828125</c:v>
                </c:pt>
                <c:pt idx="507">
                  <c:v>15.4697265625</c:v>
                </c:pt>
                <c:pt idx="508">
                  <c:v>15.498046875</c:v>
                </c:pt>
                <c:pt idx="509">
                  <c:v>15.525390625</c:v>
                </c:pt>
                <c:pt idx="510">
                  <c:v>15.5537109375</c:v>
                </c:pt>
                <c:pt idx="511">
                  <c:v>15.5810546875</c:v>
                </c:pt>
                <c:pt idx="512">
                  <c:v>15.609375</c:v>
                </c:pt>
                <c:pt idx="513">
                  <c:v>15.63671875</c:v>
                </c:pt>
                <c:pt idx="514">
                  <c:v>15.6640625</c:v>
                </c:pt>
                <c:pt idx="515">
                  <c:v>15.6923828125</c:v>
                </c:pt>
                <c:pt idx="516">
                  <c:v>15.7197265625</c:v>
                </c:pt>
                <c:pt idx="517">
                  <c:v>15.748046875</c:v>
                </c:pt>
                <c:pt idx="518">
                  <c:v>15.775390625</c:v>
                </c:pt>
                <c:pt idx="519">
                  <c:v>15.8037109375</c:v>
                </c:pt>
                <c:pt idx="520">
                  <c:v>15.8310546875</c:v>
                </c:pt>
                <c:pt idx="521">
                  <c:v>15.8583984375</c:v>
                </c:pt>
                <c:pt idx="522">
                  <c:v>15.88671875</c:v>
                </c:pt>
                <c:pt idx="523">
                  <c:v>15.9140625</c:v>
                </c:pt>
                <c:pt idx="524">
                  <c:v>15.9423828125</c:v>
                </c:pt>
                <c:pt idx="525">
                  <c:v>15.9697265625</c:v>
                </c:pt>
                <c:pt idx="526">
                  <c:v>15.998046875</c:v>
                </c:pt>
                <c:pt idx="527">
                  <c:v>16.025390625</c:v>
                </c:pt>
                <c:pt idx="528">
                  <c:v>16.0537109375</c:v>
                </c:pt>
                <c:pt idx="529">
                  <c:v>16.0810546875</c:v>
                </c:pt>
                <c:pt idx="530">
                  <c:v>16.1083984375</c:v>
                </c:pt>
                <c:pt idx="531">
                  <c:v>16.13671875</c:v>
                </c:pt>
                <c:pt idx="532">
                  <c:v>16.1640625</c:v>
                </c:pt>
                <c:pt idx="533">
                  <c:v>16.1923828125</c:v>
                </c:pt>
                <c:pt idx="534">
                  <c:v>16.2197265625</c:v>
                </c:pt>
                <c:pt idx="535">
                  <c:v>16.24804687499994</c:v>
                </c:pt>
                <c:pt idx="536">
                  <c:v>16.275390625</c:v>
                </c:pt>
                <c:pt idx="537">
                  <c:v>16.302734375</c:v>
                </c:pt>
                <c:pt idx="538">
                  <c:v>16.3310546875</c:v>
                </c:pt>
                <c:pt idx="539">
                  <c:v>16.3583984375</c:v>
                </c:pt>
                <c:pt idx="540">
                  <c:v>16.38671875</c:v>
                </c:pt>
                <c:pt idx="541">
                  <c:v>16.4140625</c:v>
                </c:pt>
                <c:pt idx="542">
                  <c:v>16.44238281249998</c:v>
                </c:pt>
                <c:pt idx="543">
                  <c:v>16.46972656249998</c:v>
                </c:pt>
                <c:pt idx="544">
                  <c:v>16.49804687499994</c:v>
                </c:pt>
                <c:pt idx="545">
                  <c:v>16.525390625</c:v>
                </c:pt>
                <c:pt idx="546">
                  <c:v>16.552734375</c:v>
                </c:pt>
                <c:pt idx="547">
                  <c:v>16.5810546875</c:v>
                </c:pt>
                <c:pt idx="548">
                  <c:v>16.6083984375</c:v>
                </c:pt>
                <c:pt idx="549">
                  <c:v>16.63671875</c:v>
                </c:pt>
                <c:pt idx="550">
                  <c:v>16.6640625</c:v>
                </c:pt>
                <c:pt idx="551">
                  <c:v>16.6923828125</c:v>
                </c:pt>
                <c:pt idx="552">
                  <c:v>16.7197265625</c:v>
                </c:pt>
                <c:pt idx="553">
                  <c:v>16.7470703125</c:v>
                </c:pt>
                <c:pt idx="554">
                  <c:v>16.775390625</c:v>
                </c:pt>
                <c:pt idx="555">
                  <c:v>16.802734375</c:v>
                </c:pt>
                <c:pt idx="556">
                  <c:v>16.8310546875</c:v>
                </c:pt>
                <c:pt idx="557">
                  <c:v>16.8583984375</c:v>
                </c:pt>
                <c:pt idx="558">
                  <c:v>16.88671875</c:v>
                </c:pt>
                <c:pt idx="559">
                  <c:v>16.9140625</c:v>
                </c:pt>
                <c:pt idx="560">
                  <c:v>16.94238281249998</c:v>
                </c:pt>
                <c:pt idx="561">
                  <c:v>16.96972656249998</c:v>
                </c:pt>
                <c:pt idx="562">
                  <c:v>16.9970703125</c:v>
                </c:pt>
                <c:pt idx="563">
                  <c:v>17.025390625</c:v>
                </c:pt>
                <c:pt idx="564">
                  <c:v>17.052734375</c:v>
                </c:pt>
                <c:pt idx="565">
                  <c:v>17.0810546875</c:v>
                </c:pt>
                <c:pt idx="566">
                  <c:v>17.1083984375</c:v>
                </c:pt>
                <c:pt idx="567">
                  <c:v>17.13671875</c:v>
                </c:pt>
                <c:pt idx="568">
                  <c:v>17.1640625</c:v>
                </c:pt>
                <c:pt idx="569">
                  <c:v>17.19140625</c:v>
                </c:pt>
                <c:pt idx="570">
                  <c:v>17.2197265625</c:v>
                </c:pt>
                <c:pt idx="571">
                  <c:v>17.2470703125</c:v>
                </c:pt>
                <c:pt idx="572">
                  <c:v>17.275390625</c:v>
                </c:pt>
                <c:pt idx="573">
                  <c:v>17.302734375</c:v>
                </c:pt>
                <c:pt idx="574">
                  <c:v>17.3310546875</c:v>
                </c:pt>
                <c:pt idx="575">
                  <c:v>17.3583984375</c:v>
                </c:pt>
                <c:pt idx="576">
                  <c:v>17.38671875</c:v>
                </c:pt>
                <c:pt idx="577">
                  <c:v>17.4140625</c:v>
                </c:pt>
                <c:pt idx="578">
                  <c:v>17.44140625</c:v>
                </c:pt>
                <c:pt idx="579">
                  <c:v>17.46972656249998</c:v>
                </c:pt>
                <c:pt idx="580">
                  <c:v>17.4970703125</c:v>
                </c:pt>
                <c:pt idx="581">
                  <c:v>17.525390625</c:v>
                </c:pt>
                <c:pt idx="582">
                  <c:v>17.552734375</c:v>
                </c:pt>
                <c:pt idx="583">
                  <c:v>17.5810546875</c:v>
                </c:pt>
                <c:pt idx="584">
                  <c:v>17.6083984375</c:v>
                </c:pt>
                <c:pt idx="585">
                  <c:v>17.6357421875</c:v>
                </c:pt>
                <c:pt idx="586">
                  <c:v>17.6640625</c:v>
                </c:pt>
                <c:pt idx="587">
                  <c:v>17.69140625</c:v>
                </c:pt>
                <c:pt idx="588">
                  <c:v>17.7197265625</c:v>
                </c:pt>
                <c:pt idx="589">
                  <c:v>17.7470703125</c:v>
                </c:pt>
                <c:pt idx="590">
                  <c:v>17.775390625</c:v>
                </c:pt>
                <c:pt idx="591">
                  <c:v>17.802734375</c:v>
                </c:pt>
                <c:pt idx="592">
                  <c:v>17.8310546875</c:v>
                </c:pt>
                <c:pt idx="593">
                  <c:v>17.8583984375</c:v>
                </c:pt>
                <c:pt idx="594">
                  <c:v>17.88574218749998</c:v>
                </c:pt>
                <c:pt idx="595">
                  <c:v>17.9140625</c:v>
                </c:pt>
                <c:pt idx="596">
                  <c:v>17.94140625</c:v>
                </c:pt>
                <c:pt idx="597">
                  <c:v>17.96972656249998</c:v>
                </c:pt>
                <c:pt idx="598">
                  <c:v>17.9970703125</c:v>
                </c:pt>
                <c:pt idx="599">
                  <c:v>18.025390625</c:v>
                </c:pt>
                <c:pt idx="600">
                  <c:v>18.052734375</c:v>
                </c:pt>
                <c:pt idx="601">
                  <c:v>18.080078125</c:v>
                </c:pt>
                <c:pt idx="602">
                  <c:v>18.1083984375</c:v>
                </c:pt>
                <c:pt idx="603">
                  <c:v>18.1357421875</c:v>
                </c:pt>
                <c:pt idx="604">
                  <c:v>18.1640625</c:v>
                </c:pt>
                <c:pt idx="605">
                  <c:v>18.19140625</c:v>
                </c:pt>
                <c:pt idx="606">
                  <c:v>18.2197265625</c:v>
                </c:pt>
                <c:pt idx="607">
                  <c:v>18.2470703125</c:v>
                </c:pt>
                <c:pt idx="608">
                  <c:v>18.275390625</c:v>
                </c:pt>
                <c:pt idx="609">
                  <c:v>18.302734375</c:v>
                </c:pt>
                <c:pt idx="610">
                  <c:v>18.330078125</c:v>
                </c:pt>
                <c:pt idx="611">
                  <c:v>18.3583984375</c:v>
                </c:pt>
                <c:pt idx="612">
                  <c:v>18.38574218749998</c:v>
                </c:pt>
                <c:pt idx="613">
                  <c:v>18.4140625</c:v>
                </c:pt>
                <c:pt idx="614">
                  <c:v>18.44140625</c:v>
                </c:pt>
                <c:pt idx="615">
                  <c:v>18.46972656249998</c:v>
                </c:pt>
                <c:pt idx="616">
                  <c:v>18.4970703125</c:v>
                </c:pt>
                <c:pt idx="617">
                  <c:v>18.5244140625</c:v>
                </c:pt>
                <c:pt idx="618">
                  <c:v>18.552734375</c:v>
                </c:pt>
                <c:pt idx="619">
                  <c:v>18.580078125</c:v>
                </c:pt>
                <c:pt idx="620">
                  <c:v>18.6083984375</c:v>
                </c:pt>
                <c:pt idx="621">
                  <c:v>18.6357421875</c:v>
                </c:pt>
                <c:pt idx="622">
                  <c:v>18.6640625</c:v>
                </c:pt>
                <c:pt idx="623">
                  <c:v>18.69140625</c:v>
                </c:pt>
                <c:pt idx="624">
                  <c:v>18.7197265625</c:v>
                </c:pt>
                <c:pt idx="625">
                  <c:v>18.7470703125</c:v>
                </c:pt>
                <c:pt idx="626">
                  <c:v>18.7744140625</c:v>
                </c:pt>
                <c:pt idx="627">
                  <c:v>18.802734375</c:v>
                </c:pt>
                <c:pt idx="628">
                  <c:v>18.830078125</c:v>
                </c:pt>
                <c:pt idx="629">
                  <c:v>18.8583984375</c:v>
                </c:pt>
                <c:pt idx="630">
                  <c:v>18.88574218749998</c:v>
                </c:pt>
                <c:pt idx="631">
                  <c:v>18.9140625</c:v>
                </c:pt>
                <c:pt idx="632">
                  <c:v>18.94140625</c:v>
                </c:pt>
                <c:pt idx="633">
                  <c:v>18.96875</c:v>
                </c:pt>
                <c:pt idx="634">
                  <c:v>18.9970703125</c:v>
                </c:pt>
                <c:pt idx="635">
                  <c:v>19.0244140625</c:v>
                </c:pt>
                <c:pt idx="636">
                  <c:v>19.052734375</c:v>
                </c:pt>
                <c:pt idx="637">
                  <c:v>19.080078125</c:v>
                </c:pt>
                <c:pt idx="638">
                  <c:v>19.1083984375</c:v>
                </c:pt>
                <c:pt idx="639">
                  <c:v>19.1357421875</c:v>
                </c:pt>
                <c:pt idx="640">
                  <c:v>19.1640625</c:v>
                </c:pt>
                <c:pt idx="641">
                  <c:v>19.19140625</c:v>
                </c:pt>
                <c:pt idx="642">
                  <c:v>19.21875</c:v>
                </c:pt>
                <c:pt idx="643">
                  <c:v>19.2470703125</c:v>
                </c:pt>
                <c:pt idx="644">
                  <c:v>19.2744140625</c:v>
                </c:pt>
                <c:pt idx="645">
                  <c:v>19.302734375</c:v>
                </c:pt>
                <c:pt idx="646">
                  <c:v>19.330078125</c:v>
                </c:pt>
                <c:pt idx="647">
                  <c:v>19.3583984375</c:v>
                </c:pt>
                <c:pt idx="648">
                  <c:v>19.38574218749998</c:v>
                </c:pt>
                <c:pt idx="649">
                  <c:v>19.4130859375</c:v>
                </c:pt>
                <c:pt idx="650">
                  <c:v>19.44140625</c:v>
                </c:pt>
                <c:pt idx="651">
                  <c:v>19.46875</c:v>
                </c:pt>
                <c:pt idx="652">
                  <c:v>19.4970703125</c:v>
                </c:pt>
                <c:pt idx="653">
                  <c:v>19.5244140625</c:v>
                </c:pt>
                <c:pt idx="654">
                  <c:v>19.552734375</c:v>
                </c:pt>
                <c:pt idx="655">
                  <c:v>19.580078125</c:v>
                </c:pt>
                <c:pt idx="656">
                  <c:v>19.6083984375</c:v>
                </c:pt>
                <c:pt idx="657">
                  <c:v>19.6357421875</c:v>
                </c:pt>
                <c:pt idx="658">
                  <c:v>19.6630859375</c:v>
                </c:pt>
                <c:pt idx="659">
                  <c:v>19.69140625</c:v>
                </c:pt>
                <c:pt idx="660">
                  <c:v>19.71875</c:v>
                </c:pt>
                <c:pt idx="661">
                  <c:v>19.7470703125</c:v>
                </c:pt>
                <c:pt idx="662">
                  <c:v>19.7744140625</c:v>
                </c:pt>
                <c:pt idx="663">
                  <c:v>19.802734375</c:v>
                </c:pt>
                <c:pt idx="664">
                  <c:v>19.830078125</c:v>
                </c:pt>
                <c:pt idx="665">
                  <c:v>19.857421875</c:v>
                </c:pt>
                <c:pt idx="666">
                  <c:v>19.88574218749998</c:v>
                </c:pt>
                <c:pt idx="667">
                  <c:v>19.9130859375</c:v>
                </c:pt>
                <c:pt idx="668">
                  <c:v>19.94140625</c:v>
                </c:pt>
                <c:pt idx="669">
                  <c:v>19.96875</c:v>
                </c:pt>
                <c:pt idx="670">
                  <c:v>19.9970703125</c:v>
                </c:pt>
                <c:pt idx="671">
                  <c:v>20.0244140625</c:v>
                </c:pt>
                <c:pt idx="672">
                  <c:v>20.052734375</c:v>
                </c:pt>
                <c:pt idx="673">
                  <c:v>20.080078125</c:v>
                </c:pt>
                <c:pt idx="674">
                  <c:v>20.107421875</c:v>
                </c:pt>
                <c:pt idx="675">
                  <c:v>20.1357421875</c:v>
                </c:pt>
                <c:pt idx="676">
                  <c:v>20.1630859375</c:v>
                </c:pt>
                <c:pt idx="677">
                  <c:v>20.19140625</c:v>
                </c:pt>
                <c:pt idx="678">
                  <c:v>20.21875</c:v>
                </c:pt>
                <c:pt idx="679">
                  <c:v>20.2470703125</c:v>
                </c:pt>
                <c:pt idx="680">
                  <c:v>20.2744140625</c:v>
                </c:pt>
                <c:pt idx="681">
                  <c:v>20.3017578125</c:v>
                </c:pt>
                <c:pt idx="682">
                  <c:v>20.330078125</c:v>
                </c:pt>
                <c:pt idx="683">
                  <c:v>20.357421875</c:v>
                </c:pt>
                <c:pt idx="684">
                  <c:v>20.38574218749998</c:v>
                </c:pt>
                <c:pt idx="685">
                  <c:v>20.4130859375</c:v>
                </c:pt>
                <c:pt idx="686">
                  <c:v>20.44140625</c:v>
                </c:pt>
                <c:pt idx="687">
                  <c:v>20.46875</c:v>
                </c:pt>
                <c:pt idx="688">
                  <c:v>20.4970703125</c:v>
                </c:pt>
                <c:pt idx="689">
                  <c:v>20.5244140625</c:v>
                </c:pt>
                <c:pt idx="690">
                  <c:v>20.5517578125</c:v>
                </c:pt>
                <c:pt idx="691">
                  <c:v>20.580078125</c:v>
                </c:pt>
                <c:pt idx="692">
                  <c:v>20.607421875</c:v>
                </c:pt>
                <c:pt idx="693">
                  <c:v>20.6357421875</c:v>
                </c:pt>
                <c:pt idx="694">
                  <c:v>20.6630859375</c:v>
                </c:pt>
                <c:pt idx="695">
                  <c:v>20.69140625</c:v>
                </c:pt>
                <c:pt idx="696">
                  <c:v>20.71875</c:v>
                </c:pt>
                <c:pt idx="697">
                  <c:v>20.74609375</c:v>
                </c:pt>
                <c:pt idx="698">
                  <c:v>20.7744140625</c:v>
                </c:pt>
                <c:pt idx="699">
                  <c:v>20.8017578125</c:v>
                </c:pt>
                <c:pt idx="700">
                  <c:v>20.830078125</c:v>
                </c:pt>
                <c:pt idx="701">
                  <c:v>20.857421875</c:v>
                </c:pt>
                <c:pt idx="702">
                  <c:v>20.88574218749998</c:v>
                </c:pt>
                <c:pt idx="703">
                  <c:v>20.9130859375</c:v>
                </c:pt>
                <c:pt idx="704">
                  <c:v>20.94140625</c:v>
                </c:pt>
                <c:pt idx="705">
                  <c:v>20.96875</c:v>
                </c:pt>
                <c:pt idx="706">
                  <c:v>20.99609375</c:v>
                </c:pt>
                <c:pt idx="707">
                  <c:v>21.0244140625</c:v>
                </c:pt>
                <c:pt idx="708">
                  <c:v>21.0517578125</c:v>
                </c:pt>
                <c:pt idx="709">
                  <c:v>21.080078125</c:v>
                </c:pt>
                <c:pt idx="710">
                  <c:v>21.107421875</c:v>
                </c:pt>
                <c:pt idx="711">
                  <c:v>21.1357421875</c:v>
                </c:pt>
                <c:pt idx="712">
                  <c:v>21.1630859375</c:v>
                </c:pt>
                <c:pt idx="713">
                  <c:v>21.1904296875</c:v>
                </c:pt>
                <c:pt idx="714">
                  <c:v>21.21875</c:v>
                </c:pt>
                <c:pt idx="715">
                  <c:v>21.24609375</c:v>
                </c:pt>
                <c:pt idx="716">
                  <c:v>21.2744140625</c:v>
                </c:pt>
                <c:pt idx="717">
                  <c:v>21.3017578125</c:v>
                </c:pt>
                <c:pt idx="718">
                  <c:v>21.330078125</c:v>
                </c:pt>
                <c:pt idx="719">
                  <c:v>21.357421875</c:v>
                </c:pt>
                <c:pt idx="720">
                  <c:v>21.38574218749998</c:v>
                </c:pt>
                <c:pt idx="721">
                  <c:v>21.4130859375</c:v>
                </c:pt>
                <c:pt idx="722">
                  <c:v>21.44042968749998</c:v>
                </c:pt>
                <c:pt idx="723">
                  <c:v>21.46875</c:v>
                </c:pt>
                <c:pt idx="724">
                  <c:v>21.49609375</c:v>
                </c:pt>
                <c:pt idx="725">
                  <c:v>21.5244140625</c:v>
                </c:pt>
                <c:pt idx="726">
                  <c:v>21.5517578125</c:v>
                </c:pt>
                <c:pt idx="727">
                  <c:v>21.580078125</c:v>
                </c:pt>
                <c:pt idx="728">
                  <c:v>21.607421875</c:v>
                </c:pt>
                <c:pt idx="729">
                  <c:v>21.634765625</c:v>
                </c:pt>
                <c:pt idx="730">
                  <c:v>21.6630859375</c:v>
                </c:pt>
                <c:pt idx="731">
                  <c:v>21.6904296875</c:v>
                </c:pt>
                <c:pt idx="732">
                  <c:v>21.71875</c:v>
                </c:pt>
                <c:pt idx="733">
                  <c:v>21.74609375</c:v>
                </c:pt>
                <c:pt idx="734">
                  <c:v>21.7744140625</c:v>
                </c:pt>
                <c:pt idx="735">
                  <c:v>21.8017578125</c:v>
                </c:pt>
                <c:pt idx="736">
                  <c:v>21.830078125</c:v>
                </c:pt>
                <c:pt idx="737">
                  <c:v>21.857421875</c:v>
                </c:pt>
                <c:pt idx="738">
                  <c:v>21.884765625</c:v>
                </c:pt>
                <c:pt idx="739">
                  <c:v>21.9130859375</c:v>
                </c:pt>
                <c:pt idx="740">
                  <c:v>21.94042968749998</c:v>
                </c:pt>
                <c:pt idx="741">
                  <c:v>21.96875</c:v>
                </c:pt>
                <c:pt idx="742">
                  <c:v>21.99609375</c:v>
                </c:pt>
                <c:pt idx="743">
                  <c:v>22.0244140625</c:v>
                </c:pt>
                <c:pt idx="744">
                  <c:v>22.0517578125</c:v>
                </c:pt>
                <c:pt idx="745">
                  <c:v>22.0791015625</c:v>
                </c:pt>
                <c:pt idx="746">
                  <c:v>22.107421875</c:v>
                </c:pt>
                <c:pt idx="747">
                  <c:v>22.134765625</c:v>
                </c:pt>
                <c:pt idx="748">
                  <c:v>22.1630859375</c:v>
                </c:pt>
                <c:pt idx="749">
                  <c:v>22.1904296875</c:v>
                </c:pt>
                <c:pt idx="750">
                  <c:v>22.21875</c:v>
                </c:pt>
                <c:pt idx="751">
                  <c:v>22.24609375</c:v>
                </c:pt>
                <c:pt idx="752">
                  <c:v>22.2744140625</c:v>
                </c:pt>
                <c:pt idx="753">
                  <c:v>22.3017578125</c:v>
                </c:pt>
                <c:pt idx="754">
                  <c:v>22.3291015625</c:v>
                </c:pt>
                <c:pt idx="755">
                  <c:v>22.357421875</c:v>
                </c:pt>
                <c:pt idx="756">
                  <c:v>22.384765625</c:v>
                </c:pt>
                <c:pt idx="757">
                  <c:v>22.4130859375</c:v>
                </c:pt>
                <c:pt idx="758">
                  <c:v>22.44042968749998</c:v>
                </c:pt>
                <c:pt idx="759">
                  <c:v>22.46875</c:v>
                </c:pt>
                <c:pt idx="760">
                  <c:v>22.49609375</c:v>
                </c:pt>
                <c:pt idx="761">
                  <c:v>22.5234375</c:v>
                </c:pt>
                <c:pt idx="762">
                  <c:v>22.5517578125</c:v>
                </c:pt>
                <c:pt idx="763">
                  <c:v>22.5791015625</c:v>
                </c:pt>
                <c:pt idx="764">
                  <c:v>22.607421875</c:v>
                </c:pt>
                <c:pt idx="765">
                  <c:v>22.634765625</c:v>
                </c:pt>
                <c:pt idx="766">
                  <c:v>22.6630859375</c:v>
                </c:pt>
                <c:pt idx="767">
                  <c:v>22.6904296875</c:v>
                </c:pt>
                <c:pt idx="768">
                  <c:v>22.71875</c:v>
                </c:pt>
                <c:pt idx="769">
                  <c:v>22.74609375</c:v>
                </c:pt>
                <c:pt idx="770">
                  <c:v>22.7734375</c:v>
                </c:pt>
                <c:pt idx="771">
                  <c:v>22.8017578125</c:v>
                </c:pt>
                <c:pt idx="772">
                  <c:v>22.8291015625</c:v>
                </c:pt>
                <c:pt idx="773">
                  <c:v>22.857421875</c:v>
                </c:pt>
                <c:pt idx="774">
                  <c:v>22.884765625</c:v>
                </c:pt>
                <c:pt idx="775">
                  <c:v>22.9130859375</c:v>
                </c:pt>
                <c:pt idx="776">
                  <c:v>22.94042968749998</c:v>
                </c:pt>
                <c:pt idx="777">
                  <c:v>22.9677734375</c:v>
                </c:pt>
                <c:pt idx="778">
                  <c:v>22.99609375</c:v>
                </c:pt>
                <c:pt idx="779">
                  <c:v>23.0234375</c:v>
                </c:pt>
                <c:pt idx="780">
                  <c:v>23.0517578125</c:v>
                </c:pt>
                <c:pt idx="781">
                  <c:v>23.0791015625</c:v>
                </c:pt>
                <c:pt idx="782">
                  <c:v>23.107421875</c:v>
                </c:pt>
                <c:pt idx="783">
                  <c:v>23.134765625</c:v>
                </c:pt>
                <c:pt idx="784">
                  <c:v>23.1630859375</c:v>
                </c:pt>
                <c:pt idx="785">
                  <c:v>23.1904296875</c:v>
                </c:pt>
                <c:pt idx="786">
                  <c:v>23.2177734375</c:v>
                </c:pt>
                <c:pt idx="787">
                  <c:v>23.24609375</c:v>
                </c:pt>
                <c:pt idx="788">
                  <c:v>23.2734375</c:v>
                </c:pt>
                <c:pt idx="789">
                  <c:v>23.3017578125</c:v>
                </c:pt>
                <c:pt idx="790">
                  <c:v>23.3291015625</c:v>
                </c:pt>
                <c:pt idx="791">
                  <c:v>23.357421875</c:v>
                </c:pt>
                <c:pt idx="792">
                  <c:v>23.384765625</c:v>
                </c:pt>
                <c:pt idx="793">
                  <c:v>23.412109375</c:v>
                </c:pt>
                <c:pt idx="794">
                  <c:v>23.44042968749998</c:v>
                </c:pt>
                <c:pt idx="795">
                  <c:v>23.4677734375</c:v>
                </c:pt>
                <c:pt idx="796">
                  <c:v>23.49609375</c:v>
                </c:pt>
                <c:pt idx="797">
                  <c:v>23.5234375</c:v>
                </c:pt>
                <c:pt idx="798">
                  <c:v>23.5517578125</c:v>
                </c:pt>
                <c:pt idx="799">
                  <c:v>23.5791015625</c:v>
                </c:pt>
                <c:pt idx="800">
                  <c:v>23.607421875</c:v>
                </c:pt>
                <c:pt idx="801">
                  <c:v>23.634765625</c:v>
                </c:pt>
                <c:pt idx="802">
                  <c:v>23.662109375</c:v>
                </c:pt>
                <c:pt idx="803">
                  <c:v>23.6904296875</c:v>
                </c:pt>
                <c:pt idx="804">
                  <c:v>23.7177734375</c:v>
                </c:pt>
                <c:pt idx="805">
                  <c:v>23.74609375</c:v>
                </c:pt>
                <c:pt idx="806">
                  <c:v>23.7734375</c:v>
                </c:pt>
                <c:pt idx="807">
                  <c:v>23.8017578125</c:v>
                </c:pt>
                <c:pt idx="808">
                  <c:v>23.8291015625</c:v>
                </c:pt>
                <c:pt idx="809">
                  <c:v>23.8564453125</c:v>
                </c:pt>
                <c:pt idx="810">
                  <c:v>23.884765625</c:v>
                </c:pt>
                <c:pt idx="811">
                  <c:v>23.912109375</c:v>
                </c:pt>
                <c:pt idx="812">
                  <c:v>23.94042968749998</c:v>
                </c:pt>
                <c:pt idx="813">
                  <c:v>23.9677734375</c:v>
                </c:pt>
                <c:pt idx="814">
                  <c:v>23.99609375</c:v>
                </c:pt>
                <c:pt idx="815">
                  <c:v>24.0234375</c:v>
                </c:pt>
                <c:pt idx="816">
                  <c:v>24.0517578125</c:v>
                </c:pt>
                <c:pt idx="817">
                  <c:v>24.0791015625</c:v>
                </c:pt>
                <c:pt idx="818">
                  <c:v>24.1064453125</c:v>
                </c:pt>
                <c:pt idx="819">
                  <c:v>24.134765625</c:v>
                </c:pt>
                <c:pt idx="820">
                  <c:v>24.162109375</c:v>
                </c:pt>
                <c:pt idx="821">
                  <c:v>24.1904296875</c:v>
                </c:pt>
                <c:pt idx="822">
                  <c:v>24.2177734375</c:v>
                </c:pt>
                <c:pt idx="823">
                  <c:v>24.24609375</c:v>
                </c:pt>
                <c:pt idx="824">
                  <c:v>24.2734375</c:v>
                </c:pt>
                <c:pt idx="825">
                  <c:v>24.30078125</c:v>
                </c:pt>
                <c:pt idx="826">
                  <c:v>24.3291015625</c:v>
                </c:pt>
                <c:pt idx="827">
                  <c:v>24.3564453125</c:v>
                </c:pt>
                <c:pt idx="828">
                  <c:v>24.384765625</c:v>
                </c:pt>
                <c:pt idx="829">
                  <c:v>24.412109375</c:v>
                </c:pt>
                <c:pt idx="830">
                  <c:v>24.44042968749998</c:v>
                </c:pt>
                <c:pt idx="831">
                  <c:v>24.4677734375</c:v>
                </c:pt>
                <c:pt idx="832">
                  <c:v>24.49609375</c:v>
                </c:pt>
                <c:pt idx="833">
                  <c:v>24.5234375</c:v>
                </c:pt>
                <c:pt idx="834">
                  <c:v>24.55078125</c:v>
                </c:pt>
                <c:pt idx="835">
                  <c:v>24.5791015625</c:v>
                </c:pt>
                <c:pt idx="836">
                  <c:v>24.6064453125</c:v>
                </c:pt>
                <c:pt idx="837">
                  <c:v>24.634765625</c:v>
                </c:pt>
                <c:pt idx="838">
                  <c:v>24.662109375</c:v>
                </c:pt>
                <c:pt idx="839">
                  <c:v>24.6904296875</c:v>
                </c:pt>
                <c:pt idx="840">
                  <c:v>24.7177734375</c:v>
                </c:pt>
                <c:pt idx="841">
                  <c:v>24.7451171875</c:v>
                </c:pt>
                <c:pt idx="842">
                  <c:v>24.7734375</c:v>
                </c:pt>
                <c:pt idx="843">
                  <c:v>24.80078125</c:v>
                </c:pt>
                <c:pt idx="844">
                  <c:v>24.8291015625</c:v>
                </c:pt>
                <c:pt idx="845">
                  <c:v>24.8564453125</c:v>
                </c:pt>
                <c:pt idx="846">
                  <c:v>24.884765625</c:v>
                </c:pt>
                <c:pt idx="847">
                  <c:v>24.912109375</c:v>
                </c:pt>
                <c:pt idx="848">
                  <c:v>24.94042968749998</c:v>
                </c:pt>
                <c:pt idx="849">
                  <c:v>24.9677734375</c:v>
                </c:pt>
                <c:pt idx="850">
                  <c:v>24.9951171875</c:v>
                </c:pt>
                <c:pt idx="851">
                  <c:v>25.0234375</c:v>
                </c:pt>
                <c:pt idx="852">
                  <c:v>25.05078125</c:v>
                </c:pt>
                <c:pt idx="853">
                  <c:v>25.0791015625</c:v>
                </c:pt>
                <c:pt idx="854">
                  <c:v>25.1064453125</c:v>
                </c:pt>
                <c:pt idx="855">
                  <c:v>25.134765625</c:v>
                </c:pt>
                <c:pt idx="856">
                  <c:v>25.162109375</c:v>
                </c:pt>
                <c:pt idx="857">
                  <c:v>25.189453125</c:v>
                </c:pt>
                <c:pt idx="858">
                  <c:v>25.2177734375</c:v>
                </c:pt>
                <c:pt idx="859">
                  <c:v>25.2451171875</c:v>
                </c:pt>
                <c:pt idx="860">
                  <c:v>25.2734375</c:v>
                </c:pt>
                <c:pt idx="861">
                  <c:v>25.30078125</c:v>
                </c:pt>
                <c:pt idx="862">
                  <c:v>25.3291015625</c:v>
                </c:pt>
                <c:pt idx="863">
                  <c:v>25.3564453125</c:v>
                </c:pt>
                <c:pt idx="864">
                  <c:v>25.384765625</c:v>
                </c:pt>
                <c:pt idx="865">
                  <c:v>25.412109375</c:v>
                </c:pt>
                <c:pt idx="866">
                  <c:v>25.439453125</c:v>
                </c:pt>
                <c:pt idx="867">
                  <c:v>25.4677734375</c:v>
                </c:pt>
                <c:pt idx="868">
                  <c:v>25.4951171875</c:v>
                </c:pt>
                <c:pt idx="869">
                  <c:v>25.5234375</c:v>
                </c:pt>
                <c:pt idx="870">
                  <c:v>25.55078125</c:v>
                </c:pt>
                <c:pt idx="871">
                  <c:v>25.5791015625</c:v>
                </c:pt>
                <c:pt idx="872">
                  <c:v>25.6064453125</c:v>
                </c:pt>
                <c:pt idx="873">
                  <c:v>25.6337890625</c:v>
                </c:pt>
                <c:pt idx="874">
                  <c:v>25.662109375</c:v>
                </c:pt>
                <c:pt idx="875">
                  <c:v>25.689453125</c:v>
                </c:pt>
                <c:pt idx="876">
                  <c:v>25.7177734375</c:v>
                </c:pt>
                <c:pt idx="877">
                  <c:v>25.7451171875</c:v>
                </c:pt>
                <c:pt idx="878">
                  <c:v>25.7734375</c:v>
                </c:pt>
                <c:pt idx="879">
                  <c:v>25.80078125</c:v>
                </c:pt>
                <c:pt idx="880">
                  <c:v>25.8291015625</c:v>
                </c:pt>
                <c:pt idx="881">
                  <c:v>25.8564453125</c:v>
                </c:pt>
                <c:pt idx="882">
                  <c:v>25.8837890625</c:v>
                </c:pt>
                <c:pt idx="883">
                  <c:v>25.912109375</c:v>
                </c:pt>
                <c:pt idx="884">
                  <c:v>25.939453125</c:v>
                </c:pt>
                <c:pt idx="885">
                  <c:v>25.9677734375</c:v>
                </c:pt>
                <c:pt idx="886">
                  <c:v>25.9951171875</c:v>
                </c:pt>
                <c:pt idx="887">
                  <c:v>26.0234375</c:v>
                </c:pt>
                <c:pt idx="888">
                  <c:v>26.05078125</c:v>
                </c:pt>
                <c:pt idx="889">
                  <c:v>26.078125</c:v>
                </c:pt>
                <c:pt idx="890">
                  <c:v>26.1064453125</c:v>
                </c:pt>
                <c:pt idx="891">
                  <c:v>26.1337890625</c:v>
                </c:pt>
                <c:pt idx="892">
                  <c:v>26.162109375</c:v>
                </c:pt>
                <c:pt idx="893">
                  <c:v>26.189453125</c:v>
                </c:pt>
                <c:pt idx="894">
                  <c:v>26.2177734375</c:v>
                </c:pt>
                <c:pt idx="895">
                  <c:v>26.2451171875</c:v>
                </c:pt>
                <c:pt idx="896">
                  <c:v>26.2734375</c:v>
                </c:pt>
                <c:pt idx="897">
                  <c:v>26.30078125</c:v>
                </c:pt>
                <c:pt idx="898">
                  <c:v>26.328125</c:v>
                </c:pt>
                <c:pt idx="899">
                  <c:v>26.3564453125</c:v>
                </c:pt>
                <c:pt idx="900">
                  <c:v>26.3837890625</c:v>
                </c:pt>
                <c:pt idx="901">
                  <c:v>26.412109375</c:v>
                </c:pt>
                <c:pt idx="902">
                  <c:v>26.439453125</c:v>
                </c:pt>
                <c:pt idx="903">
                  <c:v>26.4677734375</c:v>
                </c:pt>
                <c:pt idx="904">
                  <c:v>26.4951171875</c:v>
                </c:pt>
                <c:pt idx="905">
                  <c:v>26.5224609375</c:v>
                </c:pt>
                <c:pt idx="906">
                  <c:v>26.55078125</c:v>
                </c:pt>
                <c:pt idx="907">
                  <c:v>26.578125</c:v>
                </c:pt>
                <c:pt idx="908">
                  <c:v>26.6064453125</c:v>
                </c:pt>
                <c:pt idx="909">
                  <c:v>26.6337890625</c:v>
                </c:pt>
                <c:pt idx="910">
                  <c:v>26.662109375</c:v>
                </c:pt>
                <c:pt idx="911">
                  <c:v>26.689453125</c:v>
                </c:pt>
                <c:pt idx="912">
                  <c:v>26.7177734375</c:v>
                </c:pt>
                <c:pt idx="913">
                  <c:v>26.7451171875</c:v>
                </c:pt>
                <c:pt idx="914">
                  <c:v>26.7724609375</c:v>
                </c:pt>
                <c:pt idx="915">
                  <c:v>26.80078125</c:v>
                </c:pt>
                <c:pt idx="916">
                  <c:v>26.828125</c:v>
                </c:pt>
                <c:pt idx="917">
                  <c:v>26.8564453125</c:v>
                </c:pt>
                <c:pt idx="918">
                  <c:v>26.8837890625</c:v>
                </c:pt>
                <c:pt idx="919">
                  <c:v>26.912109375</c:v>
                </c:pt>
                <c:pt idx="920">
                  <c:v>26.939453125</c:v>
                </c:pt>
                <c:pt idx="921">
                  <c:v>26.96679687499994</c:v>
                </c:pt>
                <c:pt idx="922">
                  <c:v>26.9951171875</c:v>
                </c:pt>
                <c:pt idx="923">
                  <c:v>27.0224609375</c:v>
                </c:pt>
                <c:pt idx="924">
                  <c:v>27.05078125</c:v>
                </c:pt>
                <c:pt idx="925">
                  <c:v>27.078125</c:v>
                </c:pt>
                <c:pt idx="926">
                  <c:v>27.1064453125</c:v>
                </c:pt>
                <c:pt idx="927">
                  <c:v>27.1337890625</c:v>
                </c:pt>
                <c:pt idx="928">
                  <c:v>27.162109375</c:v>
                </c:pt>
                <c:pt idx="929">
                  <c:v>27.189453125</c:v>
                </c:pt>
                <c:pt idx="930">
                  <c:v>27.216796875</c:v>
                </c:pt>
                <c:pt idx="931">
                  <c:v>27.2451171875</c:v>
                </c:pt>
                <c:pt idx="932">
                  <c:v>27.2724609375</c:v>
                </c:pt>
                <c:pt idx="933">
                  <c:v>27.30078125</c:v>
                </c:pt>
                <c:pt idx="934">
                  <c:v>27.328125</c:v>
                </c:pt>
                <c:pt idx="935">
                  <c:v>27.3564453125</c:v>
                </c:pt>
                <c:pt idx="936">
                  <c:v>27.3837890625</c:v>
                </c:pt>
                <c:pt idx="937">
                  <c:v>27.4111328125</c:v>
                </c:pt>
                <c:pt idx="938">
                  <c:v>27.439453125</c:v>
                </c:pt>
                <c:pt idx="939">
                  <c:v>27.46679687499994</c:v>
                </c:pt>
                <c:pt idx="940">
                  <c:v>27.4951171875</c:v>
                </c:pt>
                <c:pt idx="941">
                  <c:v>27.5224609375</c:v>
                </c:pt>
                <c:pt idx="942">
                  <c:v>27.55078125</c:v>
                </c:pt>
                <c:pt idx="943">
                  <c:v>27.578125</c:v>
                </c:pt>
                <c:pt idx="944">
                  <c:v>27.6064453125</c:v>
                </c:pt>
                <c:pt idx="945">
                  <c:v>27.6337890625</c:v>
                </c:pt>
                <c:pt idx="946">
                  <c:v>27.6611328125</c:v>
                </c:pt>
                <c:pt idx="947">
                  <c:v>27.689453125</c:v>
                </c:pt>
                <c:pt idx="948">
                  <c:v>27.716796875</c:v>
                </c:pt>
                <c:pt idx="949">
                  <c:v>27.7451171875</c:v>
                </c:pt>
                <c:pt idx="950">
                  <c:v>27.7724609375</c:v>
                </c:pt>
                <c:pt idx="951">
                  <c:v>27.80078125</c:v>
                </c:pt>
                <c:pt idx="952">
                  <c:v>27.828125</c:v>
                </c:pt>
                <c:pt idx="953">
                  <c:v>27.85546875</c:v>
                </c:pt>
                <c:pt idx="954">
                  <c:v>27.8837890625</c:v>
                </c:pt>
                <c:pt idx="955">
                  <c:v>27.9111328125</c:v>
                </c:pt>
                <c:pt idx="956">
                  <c:v>27.939453125</c:v>
                </c:pt>
                <c:pt idx="957">
                  <c:v>27.96679687499994</c:v>
                </c:pt>
                <c:pt idx="958">
                  <c:v>27.9951171875</c:v>
                </c:pt>
                <c:pt idx="959">
                  <c:v>28.0224609375</c:v>
                </c:pt>
                <c:pt idx="960">
                  <c:v>28.05078125</c:v>
                </c:pt>
                <c:pt idx="961">
                  <c:v>28.078125</c:v>
                </c:pt>
                <c:pt idx="962">
                  <c:v>28.10546875</c:v>
                </c:pt>
                <c:pt idx="963">
                  <c:v>28.1337890625</c:v>
                </c:pt>
                <c:pt idx="964">
                  <c:v>28.1611328125</c:v>
                </c:pt>
                <c:pt idx="965">
                  <c:v>28.189453125</c:v>
                </c:pt>
                <c:pt idx="966">
                  <c:v>28.216796875</c:v>
                </c:pt>
                <c:pt idx="967">
                  <c:v>28.2451171875</c:v>
                </c:pt>
                <c:pt idx="968">
                  <c:v>28.2724609375</c:v>
                </c:pt>
                <c:pt idx="969">
                  <c:v>28.2998046875</c:v>
                </c:pt>
                <c:pt idx="970">
                  <c:v>28.328125</c:v>
                </c:pt>
                <c:pt idx="971">
                  <c:v>28.35546875</c:v>
                </c:pt>
                <c:pt idx="972">
                  <c:v>28.3837890625</c:v>
                </c:pt>
                <c:pt idx="973">
                  <c:v>28.4111328125</c:v>
                </c:pt>
                <c:pt idx="974">
                  <c:v>28.439453125</c:v>
                </c:pt>
                <c:pt idx="975">
                  <c:v>28.46679687499994</c:v>
                </c:pt>
                <c:pt idx="976">
                  <c:v>28.4951171875</c:v>
                </c:pt>
                <c:pt idx="977">
                  <c:v>28.5224609375</c:v>
                </c:pt>
                <c:pt idx="978">
                  <c:v>28.5498046875</c:v>
                </c:pt>
                <c:pt idx="979">
                  <c:v>28.578125</c:v>
                </c:pt>
                <c:pt idx="980">
                  <c:v>28.60546875</c:v>
                </c:pt>
                <c:pt idx="981">
                  <c:v>28.6337890625</c:v>
                </c:pt>
                <c:pt idx="982">
                  <c:v>28.6611328125</c:v>
                </c:pt>
                <c:pt idx="983">
                  <c:v>28.689453125</c:v>
                </c:pt>
                <c:pt idx="984">
                  <c:v>28.716796875</c:v>
                </c:pt>
                <c:pt idx="985">
                  <c:v>28.744140625</c:v>
                </c:pt>
                <c:pt idx="986">
                  <c:v>28.7724609375</c:v>
                </c:pt>
                <c:pt idx="987">
                  <c:v>28.7998046875</c:v>
                </c:pt>
                <c:pt idx="988">
                  <c:v>28.828125</c:v>
                </c:pt>
                <c:pt idx="989">
                  <c:v>28.85546875</c:v>
                </c:pt>
                <c:pt idx="990">
                  <c:v>28.8837890625</c:v>
                </c:pt>
                <c:pt idx="991">
                  <c:v>28.9111328125</c:v>
                </c:pt>
                <c:pt idx="992">
                  <c:v>28.939453125</c:v>
                </c:pt>
                <c:pt idx="993">
                  <c:v>28.96679687499994</c:v>
                </c:pt>
                <c:pt idx="994">
                  <c:v>28.994140625</c:v>
                </c:pt>
                <c:pt idx="995">
                  <c:v>29.0224609375</c:v>
                </c:pt>
                <c:pt idx="996">
                  <c:v>29.0498046875</c:v>
                </c:pt>
                <c:pt idx="997">
                  <c:v>29.078125</c:v>
                </c:pt>
                <c:pt idx="998">
                  <c:v>29.10546875</c:v>
                </c:pt>
                <c:pt idx="999">
                  <c:v>29.1337890625</c:v>
                </c:pt>
              </c:numCache>
            </c:numRef>
          </c:val>
          <c:smooth val="0"/>
        </c:ser>
        <c:ser>
          <c:idx val="19"/>
          <c:order val="19"/>
          <c:tx>
            <c:strRef>
              <c:f>Kilobytes!$U$1</c:f>
              <c:strCache>
                <c:ptCount val="1"/>
                <c:pt idx="0">
                  <c:v>20 Char</c:v>
                </c:pt>
              </c:strCache>
            </c:strRef>
          </c:tx>
          <c:spPr>
            <a:ln w="12700"/>
          </c:spPr>
          <c:marker>
            <c:symbol val="none"/>
          </c:marker>
          <c:cat>
            <c:strRef>
              <c:f>Kilobytes!$A$2:$A$1001</c:f>
              <c:strCache>
                <c:ptCount val="1000"/>
                <c:pt idx="0">
                  <c:v>1 SAN</c:v>
                </c:pt>
                <c:pt idx="1">
                  <c:v>2 SAN</c:v>
                </c:pt>
                <c:pt idx="2">
                  <c:v>3 SAN</c:v>
                </c:pt>
                <c:pt idx="3">
                  <c:v>4 SAN</c:v>
                </c:pt>
                <c:pt idx="4">
                  <c:v>5 SAN</c:v>
                </c:pt>
                <c:pt idx="5">
                  <c:v>6 SAN</c:v>
                </c:pt>
                <c:pt idx="6">
                  <c:v>7 SAN</c:v>
                </c:pt>
                <c:pt idx="7">
                  <c:v>8 SAN</c:v>
                </c:pt>
                <c:pt idx="8">
                  <c:v>9 SAN</c:v>
                </c:pt>
                <c:pt idx="9">
                  <c:v>10 SAN</c:v>
                </c:pt>
                <c:pt idx="10">
                  <c:v>11 SAN</c:v>
                </c:pt>
                <c:pt idx="11">
                  <c:v>12 SAN</c:v>
                </c:pt>
                <c:pt idx="12">
                  <c:v>13 SAN</c:v>
                </c:pt>
                <c:pt idx="13">
                  <c:v>14 SAN</c:v>
                </c:pt>
                <c:pt idx="14">
                  <c:v>15 SAN</c:v>
                </c:pt>
                <c:pt idx="15">
                  <c:v>16 SAN</c:v>
                </c:pt>
                <c:pt idx="16">
                  <c:v>17 SAN</c:v>
                </c:pt>
                <c:pt idx="17">
                  <c:v>18 SAN</c:v>
                </c:pt>
                <c:pt idx="18">
                  <c:v>19 SAN</c:v>
                </c:pt>
                <c:pt idx="19">
                  <c:v>20 SAN</c:v>
                </c:pt>
                <c:pt idx="20">
                  <c:v>21 SAN</c:v>
                </c:pt>
                <c:pt idx="21">
                  <c:v>22 SAN</c:v>
                </c:pt>
                <c:pt idx="22">
                  <c:v>23 SAN</c:v>
                </c:pt>
                <c:pt idx="23">
                  <c:v>24 SAN</c:v>
                </c:pt>
                <c:pt idx="24">
                  <c:v>25 SAN</c:v>
                </c:pt>
                <c:pt idx="25">
                  <c:v>26 SAN</c:v>
                </c:pt>
                <c:pt idx="26">
                  <c:v>27 SAN</c:v>
                </c:pt>
                <c:pt idx="27">
                  <c:v>28 SAN</c:v>
                </c:pt>
                <c:pt idx="28">
                  <c:v>29 SAN</c:v>
                </c:pt>
                <c:pt idx="29">
                  <c:v>30 SAN</c:v>
                </c:pt>
                <c:pt idx="30">
                  <c:v>31 SAN</c:v>
                </c:pt>
                <c:pt idx="31">
                  <c:v>32 SAN</c:v>
                </c:pt>
                <c:pt idx="32">
                  <c:v>33 SAN</c:v>
                </c:pt>
                <c:pt idx="33">
                  <c:v>34 SAN</c:v>
                </c:pt>
                <c:pt idx="34">
                  <c:v>35 SAN</c:v>
                </c:pt>
                <c:pt idx="35">
                  <c:v>36 SAN</c:v>
                </c:pt>
                <c:pt idx="36">
                  <c:v>37 SAN</c:v>
                </c:pt>
                <c:pt idx="37">
                  <c:v>38 SAN</c:v>
                </c:pt>
                <c:pt idx="38">
                  <c:v>39 SAN</c:v>
                </c:pt>
                <c:pt idx="39">
                  <c:v>40 SAN</c:v>
                </c:pt>
                <c:pt idx="40">
                  <c:v>41 SAN</c:v>
                </c:pt>
                <c:pt idx="41">
                  <c:v>42 SAN</c:v>
                </c:pt>
                <c:pt idx="42">
                  <c:v>43 SAN</c:v>
                </c:pt>
                <c:pt idx="43">
                  <c:v>44 SAN</c:v>
                </c:pt>
                <c:pt idx="44">
                  <c:v>45 SAN</c:v>
                </c:pt>
                <c:pt idx="45">
                  <c:v>46 SAN</c:v>
                </c:pt>
                <c:pt idx="46">
                  <c:v>47 SAN</c:v>
                </c:pt>
                <c:pt idx="47">
                  <c:v>48 SAN</c:v>
                </c:pt>
                <c:pt idx="48">
                  <c:v>49 SAN</c:v>
                </c:pt>
                <c:pt idx="49">
                  <c:v>50 SAN</c:v>
                </c:pt>
                <c:pt idx="50">
                  <c:v>51 SAN</c:v>
                </c:pt>
                <c:pt idx="51">
                  <c:v>52 SAN</c:v>
                </c:pt>
                <c:pt idx="52">
                  <c:v>53 SAN</c:v>
                </c:pt>
                <c:pt idx="53">
                  <c:v>54 SAN</c:v>
                </c:pt>
                <c:pt idx="54">
                  <c:v>55 SAN</c:v>
                </c:pt>
                <c:pt idx="55">
                  <c:v>56 SAN</c:v>
                </c:pt>
                <c:pt idx="56">
                  <c:v>57 SAN</c:v>
                </c:pt>
                <c:pt idx="57">
                  <c:v>58 SAN</c:v>
                </c:pt>
                <c:pt idx="58">
                  <c:v>59 SAN</c:v>
                </c:pt>
                <c:pt idx="59">
                  <c:v>60 SAN</c:v>
                </c:pt>
                <c:pt idx="60">
                  <c:v>61 SAN</c:v>
                </c:pt>
                <c:pt idx="61">
                  <c:v>62 SAN</c:v>
                </c:pt>
                <c:pt idx="62">
                  <c:v>63 SAN</c:v>
                </c:pt>
                <c:pt idx="63">
                  <c:v>64 SAN</c:v>
                </c:pt>
                <c:pt idx="64">
                  <c:v>65 SAN</c:v>
                </c:pt>
                <c:pt idx="65">
                  <c:v>66 SAN</c:v>
                </c:pt>
                <c:pt idx="66">
                  <c:v>67 SAN</c:v>
                </c:pt>
                <c:pt idx="67">
                  <c:v>68 SAN</c:v>
                </c:pt>
                <c:pt idx="68">
                  <c:v>69 SAN</c:v>
                </c:pt>
                <c:pt idx="69">
                  <c:v>70 SAN</c:v>
                </c:pt>
                <c:pt idx="70">
                  <c:v>71 SAN</c:v>
                </c:pt>
                <c:pt idx="71">
                  <c:v>72 SAN</c:v>
                </c:pt>
                <c:pt idx="72">
                  <c:v>73 SAN</c:v>
                </c:pt>
                <c:pt idx="73">
                  <c:v>74 SAN</c:v>
                </c:pt>
                <c:pt idx="74">
                  <c:v>75 SAN</c:v>
                </c:pt>
                <c:pt idx="75">
                  <c:v>76 SAN</c:v>
                </c:pt>
                <c:pt idx="76">
                  <c:v>77 SAN</c:v>
                </c:pt>
                <c:pt idx="77">
                  <c:v>78 SAN</c:v>
                </c:pt>
                <c:pt idx="78">
                  <c:v>79 SAN</c:v>
                </c:pt>
                <c:pt idx="79">
                  <c:v>80 SAN</c:v>
                </c:pt>
                <c:pt idx="80">
                  <c:v>81 SAN</c:v>
                </c:pt>
                <c:pt idx="81">
                  <c:v>82 SAN</c:v>
                </c:pt>
                <c:pt idx="82">
                  <c:v>83 SAN</c:v>
                </c:pt>
                <c:pt idx="83">
                  <c:v>84 SAN</c:v>
                </c:pt>
                <c:pt idx="84">
                  <c:v>85 SAN</c:v>
                </c:pt>
                <c:pt idx="85">
                  <c:v>86 SAN</c:v>
                </c:pt>
                <c:pt idx="86">
                  <c:v>87 SAN</c:v>
                </c:pt>
                <c:pt idx="87">
                  <c:v>88 SAN</c:v>
                </c:pt>
                <c:pt idx="88">
                  <c:v>89 SAN</c:v>
                </c:pt>
                <c:pt idx="89">
                  <c:v>90 SAN</c:v>
                </c:pt>
                <c:pt idx="90">
                  <c:v>91 SAN</c:v>
                </c:pt>
                <c:pt idx="91">
                  <c:v>92 SAN</c:v>
                </c:pt>
                <c:pt idx="92">
                  <c:v>93 SAN</c:v>
                </c:pt>
                <c:pt idx="93">
                  <c:v>94 SAN</c:v>
                </c:pt>
                <c:pt idx="94">
                  <c:v>95 SAN</c:v>
                </c:pt>
                <c:pt idx="95">
                  <c:v>96 SAN</c:v>
                </c:pt>
                <c:pt idx="96">
                  <c:v>97 SAN</c:v>
                </c:pt>
                <c:pt idx="97">
                  <c:v>98 SAN</c:v>
                </c:pt>
                <c:pt idx="98">
                  <c:v>99 SAN</c:v>
                </c:pt>
                <c:pt idx="99">
                  <c:v>100 SAN</c:v>
                </c:pt>
                <c:pt idx="100">
                  <c:v>101 SAN</c:v>
                </c:pt>
                <c:pt idx="101">
                  <c:v>102 SAN</c:v>
                </c:pt>
                <c:pt idx="102">
                  <c:v>103 SAN</c:v>
                </c:pt>
                <c:pt idx="103">
                  <c:v>104 SAN</c:v>
                </c:pt>
                <c:pt idx="104">
                  <c:v>105 SAN</c:v>
                </c:pt>
                <c:pt idx="105">
                  <c:v>106 SAN</c:v>
                </c:pt>
                <c:pt idx="106">
                  <c:v>107 SAN</c:v>
                </c:pt>
                <c:pt idx="107">
                  <c:v>108 SAN</c:v>
                </c:pt>
                <c:pt idx="108">
                  <c:v>109 SAN</c:v>
                </c:pt>
                <c:pt idx="109">
                  <c:v>110 SAN</c:v>
                </c:pt>
                <c:pt idx="110">
                  <c:v>111 SAN</c:v>
                </c:pt>
                <c:pt idx="111">
                  <c:v>112 SAN</c:v>
                </c:pt>
                <c:pt idx="112">
                  <c:v>113 SAN</c:v>
                </c:pt>
                <c:pt idx="113">
                  <c:v>114 SAN</c:v>
                </c:pt>
                <c:pt idx="114">
                  <c:v>115 SAN</c:v>
                </c:pt>
                <c:pt idx="115">
                  <c:v>116 SAN</c:v>
                </c:pt>
                <c:pt idx="116">
                  <c:v>117 SAN</c:v>
                </c:pt>
                <c:pt idx="117">
                  <c:v>118 SAN</c:v>
                </c:pt>
                <c:pt idx="118">
                  <c:v>119 SAN</c:v>
                </c:pt>
                <c:pt idx="119">
                  <c:v>120 SAN</c:v>
                </c:pt>
                <c:pt idx="120">
                  <c:v>121 SAN</c:v>
                </c:pt>
                <c:pt idx="121">
                  <c:v>122 SAN</c:v>
                </c:pt>
                <c:pt idx="122">
                  <c:v>123 SAN</c:v>
                </c:pt>
                <c:pt idx="123">
                  <c:v>124 SAN</c:v>
                </c:pt>
                <c:pt idx="124">
                  <c:v>125 SAN</c:v>
                </c:pt>
                <c:pt idx="125">
                  <c:v>126 SAN</c:v>
                </c:pt>
                <c:pt idx="126">
                  <c:v>127 SAN</c:v>
                </c:pt>
                <c:pt idx="127">
                  <c:v>128 SAN</c:v>
                </c:pt>
                <c:pt idx="128">
                  <c:v>129 SAN</c:v>
                </c:pt>
                <c:pt idx="129">
                  <c:v>130 SAN</c:v>
                </c:pt>
                <c:pt idx="130">
                  <c:v>131 SAN</c:v>
                </c:pt>
                <c:pt idx="131">
                  <c:v>132 SAN</c:v>
                </c:pt>
                <c:pt idx="132">
                  <c:v>133 SAN</c:v>
                </c:pt>
                <c:pt idx="133">
                  <c:v>134 SAN</c:v>
                </c:pt>
                <c:pt idx="134">
                  <c:v>135 SAN</c:v>
                </c:pt>
                <c:pt idx="135">
                  <c:v>136 SAN</c:v>
                </c:pt>
                <c:pt idx="136">
                  <c:v>137 SAN</c:v>
                </c:pt>
                <c:pt idx="137">
                  <c:v>138 SAN</c:v>
                </c:pt>
                <c:pt idx="138">
                  <c:v>139 SAN</c:v>
                </c:pt>
                <c:pt idx="139">
                  <c:v>140 SAN</c:v>
                </c:pt>
                <c:pt idx="140">
                  <c:v>141 SAN</c:v>
                </c:pt>
                <c:pt idx="141">
                  <c:v>142 SAN</c:v>
                </c:pt>
                <c:pt idx="142">
                  <c:v>143 SAN</c:v>
                </c:pt>
                <c:pt idx="143">
                  <c:v>144 SAN</c:v>
                </c:pt>
                <c:pt idx="144">
                  <c:v>145 SAN</c:v>
                </c:pt>
                <c:pt idx="145">
                  <c:v>146 SAN</c:v>
                </c:pt>
                <c:pt idx="146">
                  <c:v>147 SAN</c:v>
                </c:pt>
                <c:pt idx="147">
                  <c:v>148 SAN</c:v>
                </c:pt>
                <c:pt idx="148">
                  <c:v>149 SAN</c:v>
                </c:pt>
                <c:pt idx="149">
                  <c:v>150 SAN</c:v>
                </c:pt>
                <c:pt idx="150">
                  <c:v>151 SAN</c:v>
                </c:pt>
                <c:pt idx="151">
                  <c:v>152 SAN</c:v>
                </c:pt>
                <c:pt idx="152">
                  <c:v>153 SAN</c:v>
                </c:pt>
                <c:pt idx="153">
                  <c:v>154 SAN</c:v>
                </c:pt>
                <c:pt idx="154">
                  <c:v>155 SAN</c:v>
                </c:pt>
                <c:pt idx="155">
                  <c:v>156 SAN</c:v>
                </c:pt>
                <c:pt idx="156">
                  <c:v>157 SAN</c:v>
                </c:pt>
                <c:pt idx="157">
                  <c:v>158 SAN</c:v>
                </c:pt>
                <c:pt idx="158">
                  <c:v>159 SAN</c:v>
                </c:pt>
                <c:pt idx="159">
                  <c:v>160 SAN</c:v>
                </c:pt>
                <c:pt idx="160">
                  <c:v>161 SAN</c:v>
                </c:pt>
                <c:pt idx="161">
                  <c:v>162 SAN</c:v>
                </c:pt>
                <c:pt idx="162">
                  <c:v>163 SAN</c:v>
                </c:pt>
                <c:pt idx="163">
                  <c:v>164 SAN</c:v>
                </c:pt>
                <c:pt idx="164">
                  <c:v>165 SAN</c:v>
                </c:pt>
                <c:pt idx="165">
                  <c:v>166 SAN</c:v>
                </c:pt>
                <c:pt idx="166">
                  <c:v>167 SAN</c:v>
                </c:pt>
                <c:pt idx="167">
                  <c:v>168 SAN</c:v>
                </c:pt>
                <c:pt idx="168">
                  <c:v>169 SAN</c:v>
                </c:pt>
                <c:pt idx="169">
                  <c:v>170 SAN</c:v>
                </c:pt>
                <c:pt idx="170">
                  <c:v>171 SAN</c:v>
                </c:pt>
                <c:pt idx="171">
                  <c:v>172 SAN</c:v>
                </c:pt>
                <c:pt idx="172">
                  <c:v>173 SAN</c:v>
                </c:pt>
                <c:pt idx="173">
                  <c:v>174 SAN</c:v>
                </c:pt>
                <c:pt idx="174">
                  <c:v>175 SAN</c:v>
                </c:pt>
                <c:pt idx="175">
                  <c:v>176 SAN</c:v>
                </c:pt>
                <c:pt idx="176">
                  <c:v>177 SAN</c:v>
                </c:pt>
                <c:pt idx="177">
                  <c:v>178 SAN</c:v>
                </c:pt>
                <c:pt idx="178">
                  <c:v>179 SAN</c:v>
                </c:pt>
                <c:pt idx="179">
                  <c:v>180 SAN</c:v>
                </c:pt>
                <c:pt idx="180">
                  <c:v>181 SAN</c:v>
                </c:pt>
                <c:pt idx="181">
                  <c:v>182 SAN</c:v>
                </c:pt>
                <c:pt idx="182">
                  <c:v>183 SAN</c:v>
                </c:pt>
                <c:pt idx="183">
                  <c:v>184 SAN</c:v>
                </c:pt>
                <c:pt idx="184">
                  <c:v>185 SAN</c:v>
                </c:pt>
                <c:pt idx="185">
                  <c:v>186 SAN</c:v>
                </c:pt>
                <c:pt idx="186">
                  <c:v>187 SAN</c:v>
                </c:pt>
                <c:pt idx="187">
                  <c:v>188 SAN</c:v>
                </c:pt>
                <c:pt idx="188">
                  <c:v>189 SAN</c:v>
                </c:pt>
                <c:pt idx="189">
                  <c:v>190 SAN</c:v>
                </c:pt>
                <c:pt idx="190">
                  <c:v>191 SAN</c:v>
                </c:pt>
                <c:pt idx="191">
                  <c:v>192 SAN</c:v>
                </c:pt>
                <c:pt idx="192">
                  <c:v>193 SAN</c:v>
                </c:pt>
                <c:pt idx="193">
                  <c:v>194 SAN</c:v>
                </c:pt>
                <c:pt idx="194">
                  <c:v>195 SAN</c:v>
                </c:pt>
                <c:pt idx="195">
                  <c:v>196 SAN</c:v>
                </c:pt>
                <c:pt idx="196">
                  <c:v>197 SAN</c:v>
                </c:pt>
                <c:pt idx="197">
                  <c:v>198 SAN</c:v>
                </c:pt>
                <c:pt idx="198">
                  <c:v>199 SAN</c:v>
                </c:pt>
                <c:pt idx="199">
                  <c:v>200 SAN</c:v>
                </c:pt>
                <c:pt idx="200">
                  <c:v>201 SAN</c:v>
                </c:pt>
                <c:pt idx="201">
                  <c:v>202 SAN</c:v>
                </c:pt>
                <c:pt idx="202">
                  <c:v>203 SAN</c:v>
                </c:pt>
                <c:pt idx="203">
                  <c:v>204 SAN</c:v>
                </c:pt>
                <c:pt idx="204">
                  <c:v>205 SAN</c:v>
                </c:pt>
                <c:pt idx="205">
                  <c:v>206 SAN</c:v>
                </c:pt>
                <c:pt idx="206">
                  <c:v>207 SAN</c:v>
                </c:pt>
                <c:pt idx="207">
                  <c:v>208 SAN</c:v>
                </c:pt>
                <c:pt idx="208">
                  <c:v>209 SAN</c:v>
                </c:pt>
                <c:pt idx="209">
                  <c:v>210 SAN</c:v>
                </c:pt>
                <c:pt idx="210">
                  <c:v>211 SAN</c:v>
                </c:pt>
                <c:pt idx="211">
                  <c:v>212 SAN</c:v>
                </c:pt>
                <c:pt idx="212">
                  <c:v>213 SAN</c:v>
                </c:pt>
                <c:pt idx="213">
                  <c:v>214 SAN</c:v>
                </c:pt>
                <c:pt idx="214">
                  <c:v>215 SAN</c:v>
                </c:pt>
                <c:pt idx="215">
                  <c:v>216 SAN</c:v>
                </c:pt>
                <c:pt idx="216">
                  <c:v>217 SAN</c:v>
                </c:pt>
                <c:pt idx="217">
                  <c:v>218 SAN</c:v>
                </c:pt>
                <c:pt idx="218">
                  <c:v>219 SAN</c:v>
                </c:pt>
                <c:pt idx="219">
                  <c:v>220 SAN</c:v>
                </c:pt>
                <c:pt idx="220">
                  <c:v>221 SAN</c:v>
                </c:pt>
                <c:pt idx="221">
                  <c:v>222 SAN</c:v>
                </c:pt>
                <c:pt idx="222">
                  <c:v>223 SAN</c:v>
                </c:pt>
                <c:pt idx="223">
                  <c:v>224 SAN</c:v>
                </c:pt>
                <c:pt idx="224">
                  <c:v>225 SAN</c:v>
                </c:pt>
                <c:pt idx="225">
                  <c:v>226 SAN</c:v>
                </c:pt>
                <c:pt idx="226">
                  <c:v>227 SAN</c:v>
                </c:pt>
                <c:pt idx="227">
                  <c:v>228 SAN</c:v>
                </c:pt>
                <c:pt idx="228">
                  <c:v>229 SAN</c:v>
                </c:pt>
                <c:pt idx="229">
                  <c:v>230 SAN</c:v>
                </c:pt>
                <c:pt idx="230">
                  <c:v>231 SAN</c:v>
                </c:pt>
                <c:pt idx="231">
                  <c:v>232 SAN</c:v>
                </c:pt>
                <c:pt idx="232">
                  <c:v>233 SAN</c:v>
                </c:pt>
                <c:pt idx="233">
                  <c:v>234 SAN</c:v>
                </c:pt>
                <c:pt idx="234">
                  <c:v>235 SAN</c:v>
                </c:pt>
                <c:pt idx="235">
                  <c:v>236 SAN</c:v>
                </c:pt>
                <c:pt idx="236">
                  <c:v>237 SAN</c:v>
                </c:pt>
                <c:pt idx="237">
                  <c:v>238 SAN</c:v>
                </c:pt>
                <c:pt idx="238">
                  <c:v>239 SAN</c:v>
                </c:pt>
                <c:pt idx="239">
                  <c:v>240 SAN</c:v>
                </c:pt>
                <c:pt idx="240">
                  <c:v>241 SAN</c:v>
                </c:pt>
                <c:pt idx="241">
                  <c:v>242 SAN</c:v>
                </c:pt>
                <c:pt idx="242">
                  <c:v>243 SAN</c:v>
                </c:pt>
                <c:pt idx="243">
                  <c:v>244 SAN</c:v>
                </c:pt>
                <c:pt idx="244">
                  <c:v>245 SAN</c:v>
                </c:pt>
                <c:pt idx="245">
                  <c:v>246 SAN</c:v>
                </c:pt>
                <c:pt idx="246">
                  <c:v>247 SAN</c:v>
                </c:pt>
                <c:pt idx="247">
                  <c:v>248 SAN</c:v>
                </c:pt>
                <c:pt idx="248">
                  <c:v>249 SAN</c:v>
                </c:pt>
                <c:pt idx="249">
                  <c:v>250 SAN</c:v>
                </c:pt>
                <c:pt idx="250">
                  <c:v>251 SAN</c:v>
                </c:pt>
                <c:pt idx="251">
                  <c:v>252 SAN</c:v>
                </c:pt>
                <c:pt idx="252">
                  <c:v>253 SAN</c:v>
                </c:pt>
                <c:pt idx="253">
                  <c:v>254 SAN</c:v>
                </c:pt>
                <c:pt idx="254">
                  <c:v>255 SAN</c:v>
                </c:pt>
                <c:pt idx="255">
                  <c:v>256 SAN</c:v>
                </c:pt>
                <c:pt idx="256">
                  <c:v>257 SAN</c:v>
                </c:pt>
                <c:pt idx="257">
                  <c:v>258 SAN</c:v>
                </c:pt>
                <c:pt idx="258">
                  <c:v>259 SAN</c:v>
                </c:pt>
                <c:pt idx="259">
                  <c:v>260 SAN</c:v>
                </c:pt>
                <c:pt idx="260">
                  <c:v>261 SAN</c:v>
                </c:pt>
                <c:pt idx="261">
                  <c:v>262 SAN</c:v>
                </c:pt>
                <c:pt idx="262">
                  <c:v>263 SAN</c:v>
                </c:pt>
                <c:pt idx="263">
                  <c:v>264 SAN</c:v>
                </c:pt>
                <c:pt idx="264">
                  <c:v>265 SAN</c:v>
                </c:pt>
                <c:pt idx="265">
                  <c:v>266 SAN</c:v>
                </c:pt>
                <c:pt idx="266">
                  <c:v>267 SAN</c:v>
                </c:pt>
                <c:pt idx="267">
                  <c:v>268 SAN</c:v>
                </c:pt>
                <c:pt idx="268">
                  <c:v>269 SAN</c:v>
                </c:pt>
                <c:pt idx="269">
                  <c:v>270 SAN</c:v>
                </c:pt>
                <c:pt idx="270">
                  <c:v>271 SAN</c:v>
                </c:pt>
                <c:pt idx="271">
                  <c:v>272 SAN</c:v>
                </c:pt>
                <c:pt idx="272">
                  <c:v>273 SAN</c:v>
                </c:pt>
                <c:pt idx="273">
                  <c:v>274 SAN</c:v>
                </c:pt>
                <c:pt idx="274">
                  <c:v>275 SAN</c:v>
                </c:pt>
                <c:pt idx="275">
                  <c:v>276 SAN</c:v>
                </c:pt>
                <c:pt idx="276">
                  <c:v>277 SAN</c:v>
                </c:pt>
                <c:pt idx="277">
                  <c:v>278 SAN</c:v>
                </c:pt>
                <c:pt idx="278">
                  <c:v>279 SAN</c:v>
                </c:pt>
                <c:pt idx="279">
                  <c:v>280 SAN</c:v>
                </c:pt>
                <c:pt idx="280">
                  <c:v>281 SAN</c:v>
                </c:pt>
                <c:pt idx="281">
                  <c:v>282 SAN</c:v>
                </c:pt>
                <c:pt idx="282">
                  <c:v>283 SAN</c:v>
                </c:pt>
                <c:pt idx="283">
                  <c:v>284 SAN</c:v>
                </c:pt>
                <c:pt idx="284">
                  <c:v>285 SAN</c:v>
                </c:pt>
                <c:pt idx="285">
                  <c:v>286 SAN</c:v>
                </c:pt>
                <c:pt idx="286">
                  <c:v>287 SAN</c:v>
                </c:pt>
                <c:pt idx="287">
                  <c:v>288 SAN</c:v>
                </c:pt>
                <c:pt idx="288">
                  <c:v>289 SAN</c:v>
                </c:pt>
                <c:pt idx="289">
                  <c:v>290 SAN</c:v>
                </c:pt>
                <c:pt idx="290">
                  <c:v>291 SAN</c:v>
                </c:pt>
                <c:pt idx="291">
                  <c:v>292 SAN</c:v>
                </c:pt>
                <c:pt idx="292">
                  <c:v>293 SAN</c:v>
                </c:pt>
                <c:pt idx="293">
                  <c:v>294 SAN</c:v>
                </c:pt>
                <c:pt idx="294">
                  <c:v>295 SAN</c:v>
                </c:pt>
                <c:pt idx="295">
                  <c:v>296 SAN</c:v>
                </c:pt>
                <c:pt idx="296">
                  <c:v>297 SAN</c:v>
                </c:pt>
                <c:pt idx="297">
                  <c:v>298 SAN</c:v>
                </c:pt>
                <c:pt idx="298">
                  <c:v>299 SAN</c:v>
                </c:pt>
                <c:pt idx="299">
                  <c:v>300 SAN</c:v>
                </c:pt>
                <c:pt idx="300">
                  <c:v>301 SAN</c:v>
                </c:pt>
                <c:pt idx="301">
                  <c:v>302 SAN</c:v>
                </c:pt>
                <c:pt idx="302">
                  <c:v>303 SAN</c:v>
                </c:pt>
                <c:pt idx="303">
                  <c:v>304 SAN</c:v>
                </c:pt>
                <c:pt idx="304">
                  <c:v>305 SAN</c:v>
                </c:pt>
                <c:pt idx="305">
                  <c:v>306 SAN</c:v>
                </c:pt>
                <c:pt idx="306">
                  <c:v>307 SAN</c:v>
                </c:pt>
                <c:pt idx="307">
                  <c:v>308 SAN</c:v>
                </c:pt>
                <c:pt idx="308">
                  <c:v>309 SAN</c:v>
                </c:pt>
                <c:pt idx="309">
                  <c:v>310 SAN</c:v>
                </c:pt>
                <c:pt idx="310">
                  <c:v>311 SAN</c:v>
                </c:pt>
                <c:pt idx="311">
                  <c:v>312 SAN</c:v>
                </c:pt>
                <c:pt idx="312">
                  <c:v>313 SAN</c:v>
                </c:pt>
                <c:pt idx="313">
                  <c:v>314 SAN</c:v>
                </c:pt>
                <c:pt idx="314">
                  <c:v>315 SAN</c:v>
                </c:pt>
                <c:pt idx="315">
                  <c:v>316 SAN</c:v>
                </c:pt>
                <c:pt idx="316">
                  <c:v>317 SAN</c:v>
                </c:pt>
                <c:pt idx="317">
                  <c:v>318 SAN</c:v>
                </c:pt>
                <c:pt idx="318">
                  <c:v>319 SAN</c:v>
                </c:pt>
                <c:pt idx="319">
                  <c:v>320 SAN</c:v>
                </c:pt>
                <c:pt idx="320">
                  <c:v>321 SAN</c:v>
                </c:pt>
                <c:pt idx="321">
                  <c:v>322 SAN</c:v>
                </c:pt>
                <c:pt idx="322">
                  <c:v>323 SAN</c:v>
                </c:pt>
                <c:pt idx="323">
                  <c:v>324 SAN</c:v>
                </c:pt>
                <c:pt idx="324">
                  <c:v>325 SAN</c:v>
                </c:pt>
                <c:pt idx="325">
                  <c:v>326 SAN</c:v>
                </c:pt>
                <c:pt idx="326">
                  <c:v>327 SAN</c:v>
                </c:pt>
                <c:pt idx="327">
                  <c:v>328 SAN</c:v>
                </c:pt>
                <c:pt idx="328">
                  <c:v>329 SAN</c:v>
                </c:pt>
                <c:pt idx="329">
                  <c:v>330 SAN</c:v>
                </c:pt>
                <c:pt idx="330">
                  <c:v>331 SAN</c:v>
                </c:pt>
                <c:pt idx="331">
                  <c:v>332 SAN</c:v>
                </c:pt>
                <c:pt idx="332">
                  <c:v>333 SAN</c:v>
                </c:pt>
                <c:pt idx="333">
                  <c:v>334 SAN</c:v>
                </c:pt>
                <c:pt idx="334">
                  <c:v>335 SAN</c:v>
                </c:pt>
                <c:pt idx="335">
                  <c:v>336 SAN</c:v>
                </c:pt>
                <c:pt idx="336">
                  <c:v>337 SAN</c:v>
                </c:pt>
                <c:pt idx="337">
                  <c:v>338 SAN</c:v>
                </c:pt>
                <c:pt idx="338">
                  <c:v>339 SAN</c:v>
                </c:pt>
                <c:pt idx="339">
                  <c:v>340 SAN</c:v>
                </c:pt>
                <c:pt idx="340">
                  <c:v>341 SAN</c:v>
                </c:pt>
                <c:pt idx="341">
                  <c:v>342 SAN</c:v>
                </c:pt>
                <c:pt idx="342">
                  <c:v>343 SAN</c:v>
                </c:pt>
                <c:pt idx="343">
                  <c:v>344 SAN</c:v>
                </c:pt>
                <c:pt idx="344">
                  <c:v>345 SAN</c:v>
                </c:pt>
                <c:pt idx="345">
                  <c:v>346 SAN</c:v>
                </c:pt>
                <c:pt idx="346">
                  <c:v>347 SAN</c:v>
                </c:pt>
                <c:pt idx="347">
                  <c:v>348 SAN</c:v>
                </c:pt>
                <c:pt idx="348">
                  <c:v>349 SAN</c:v>
                </c:pt>
                <c:pt idx="349">
                  <c:v>350 SAN</c:v>
                </c:pt>
                <c:pt idx="350">
                  <c:v>351 SAN</c:v>
                </c:pt>
                <c:pt idx="351">
                  <c:v>352 SAN</c:v>
                </c:pt>
                <c:pt idx="352">
                  <c:v>353 SAN</c:v>
                </c:pt>
                <c:pt idx="353">
                  <c:v>354 SAN</c:v>
                </c:pt>
                <c:pt idx="354">
                  <c:v>355 SAN</c:v>
                </c:pt>
                <c:pt idx="355">
                  <c:v>356 SAN</c:v>
                </c:pt>
                <c:pt idx="356">
                  <c:v>357 SAN</c:v>
                </c:pt>
                <c:pt idx="357">
                  <c:v>358 SAN</c:v>
                </c:pt>
                <c:pt idx="358">
                  <c:v>359 SAN</c:v>
                </c:pt>
                <c:pt idx="359">
                  <c:v>360 SAN</c:v>
                </c:pt>
                <c:pt idx="360">
                  <c:v>361 SAN</c:v>
                </c:pt>
                <c:pt idx="361">
                  <c:v>362 SAN</c:v>
                </c:pt>
                <c:pt idx="362">
                  <c:v>363 SAN</c:v>
                </c:pt>
                <c:pt idx="363">
                  <c:v>364 SAN</c:v>
                </c:pt>
                <c:pt idx="364">
                  <c:v>365 SAN</c:v>
                </c:pt>
                <c:pt idx="365">
                  <c:v>366 SAN</c:v>
                </c:pt>
                <c:pt idx="366">
                  <c:v>367 SAN</c:v>
                </c:pt>
                <c:pt idx="367">
                  <c:v>368 SAN</c:v>
                </c:pt>
                <c:pt idx="368">
                  <c:v>369 SAN</c:v>
                </c:pt>
                <c:pt idx="369">
                  <c:v>370 SAN</c:v>
                </c:pt>
                <c:pt idx="370">
                  <c:v>371 SAN</c:v>
                </c:pt>
                <c:pt idx="371">
                  <c:v>372 SAN</c:v>
                </c:pt>
                <c:pt idx="372">
                  <c:v>373 SAN</c:v>
                </c:pt>
                <c:pt idx="373">
                  <c:v>374 SAN</c:v>
                </c:pt>
                <c:pt idx="374">
                  <c:v>375 SAN</c:v>
                </c:pt>
                <c:pt idx="375">
                  <c:v>376 SAN</c:v>
                </c:pt>
                <c:pt idx="376">
                  <c:v>377 SAN</c:v>
                </c:pt>
                <c:pt idx="377">
                  <c:v>378 SAN</c:v>
                </c:pt>
                <c:pt idx="378">
                  <c:v>379 SAN</c:v>
                </c:pt>
                <c:pt idx="379">
                  <c:v>380 SAN</c:v>
                </c:pt>
                <c:pt idx="380">
                  <c:v>381 SAN</c:v>
                </c:pt>
                <c:pt idx="381">
                  <c:v>382 SAN</c:v>
                </c:pt>
                <c:pt idx="382">
                  <c:v>383 SAN</c:v>
                </c:pt>
                <c:pt idx="383">
                  <c:v>384 SAN</c:v>
                </c:pt>
                <c:pt idx="384">
                  <c:v>385 SAN</c:v>
                </c:pt>
                <c:pt idx="385">
                  <c:v>386 SAN</c:v>
                </c:pt>
                <c:pt idx="386">
                  <c:v>387 SAN</c:v>
                </c:pt>
                <c:pt idx="387">
                  <c:v>388 SAN</c:v>
                </c:pt>
                <c:pt idx="388">
                  <c:v>389 SAN</c:v>
                </c:pt>
                <c:pt idx="389">
                  <c:v>390 SAN</c:v>
                </c:pt>
                <c:pt idx="390">
                  <c:v>391 SAN</c:v>
                </c:pt>
                <c:pt idx="391">
                  <c:v>392 SAN</c:v>
                </c:pt>
                <c:pt idx="392">
                  <c:v>393 SAN</c:v>
                </c:pt>
                <c:pt idx="393">
                  <c:v>394 SAN</c:v>
                </c:pt>
                <c:pt idx="394">
                  <c:v>395 SAN</c:v>
                </c:pt>
                <c:pt idx="395">
                  <c:v>396 SAN</c:v>
                </c:pt>
                <c:pt idx="396">
                  <c:v>397 SAN</c:v>
                </c:pt>
                <c:pt idx="397">
                  <c:v>398 SAN</c:v>
                </c:pt>
                <c:pt idx="398">
                  <c:v>399 SAN</c:v>
                </c:pt>
                <c:pt idx="399">
                  <c:v>400 SAN</c:v>
                </c:pt>
                <c:pt idx="400">
                  <c:v>401 SAN</c:v>
                </c:pt>
                <c:pt idx="401">
                  <c:v>402 SAN</c:v>
                </c:pt>
                <c:pt idx="402">
                  <c:v>403 SAN</c:v>
                </c:pt>
                <c:pt idx="403">
                  <c:v>404 SAN</c:v>
                </c:pt>
                <c:pt idx="404">
                  <c:v>405 SAN</c:v>
                </c:pt>
                <c:pt idx="405">
                  <c:v>406 SAN</c:v>
                </c:pt>
                <c:pt idx="406">
                  <c:v>407 SAN</c:v>
                </c:pt>
                <c:pt idx="407">
                  <c:v>408 SAN</c:v>
                </c:pt>
                <c:pt idx="408">
                  <c:v>409 SAN</c:v>
                </c:pt>
                <c:pt idx="409">
                  <c:v>410 SAN</c:v>
                </c:pt>
                <c:pt idx="410">
                  <c:v>411 SAN</c:v>
                </c:pt>
                <c:pt idx="411">
                  <c:v>412 SAN</c:v>
                </c:pt>
                <c:pt idx="412">
                  <c:v>413 SAN</c:v>
                </c:pt>
                <c:pt idx="413">
                  <c:v>414 SAN</c:v>
                </c:pt>
                <c:pt idx="414">
                  <c:v>415 SAN</c:v>
                </c:pt>
                <c:pt idx="415">
                  <c:v>416 SAN</c:v>
                </c:pt>
                <c:pt idx="416">
                  <c:v>417 SAN</c:v>
                </c:pt>
                <c:pt idx="417">
                  <c:v>418 SAN</c:v>
                </c:pt>
                <c:pt idx="418">
                  <c:v>419 SAN</c:v>
                </c:pt>
                <c:pt idx="419">
                  <c:v>420 SAN</c:v>
                </c:pt>
                <c:pt idx="420">
                  <c:v>421 SAN</c:v>
                </c:pt>
                <c:pt idx="421">
                  <c:v>422 SAN</c:v>
                </c:pt>
                <c:pt idx="422">
                  <c:v>423 SAN</c:v>
                </c:pt>
                <c:pt idx="423">
                  <c:v>424 SAN</c:v>
                </c:pt>
                <c:pt idx="424">
                  <c:v>425 SAN</c:v>
                </c:pt>
                <c:pt idx="425">
                  <c:v>426 SAN</c:v>
                </c:pt>
                <c:pt idx="426">
                  <c:v>427 SAN</c:v>
                </c:pt>
                <c:pt idx="427">
                  <c:v>428 SAN</c:v>
                </c:pt>
                <c:pt idx="428">
                  <c:v>429 SAN</c:v>
                </c:pt>
                <c:pt idx="429">
                  <c:v>430 SAN</c:v>
                </c:pt>
                <c:pt idx="430">
                  <c:v>431 SAN</c:v>
                </c:pt>
                <c:pt idx="431">
                  <c:v>432 SAN</c:v>
                </c:pt>
                <c:pt idx="432">
                  <c:v>433 SAN</c:v>
                </c:pt>
                <c:pt idx="433">
                  <c:v>434 SAN</c:v>
                </c:pt>
                <c:pt idx="434">
                  <c:v>435 SAN</c:v>
                </c:pt>
                <c:pt idx="435">
                  <c:v>436 SAN</c:v>
                </c:pt>
                <c:pt idx="436">
                  <c:v>437 SAN</c:v>
                </c:pt>
                <c:pt idx="437">
                  <c:v>438 SAN</c:v>
                </c:pt>
                <c:pt idx="438">
                  <c:v>439 SAN</c:v>
                </c:pt>
                <c:pt idx="439">
                  <c:v>440 SAN</c:v>
                </c:pt>
                <c:pt idx="440">
                  <c:v>441 SAN</c:v>
                </c:pt>
                <c:pt idx="441">
                  <c:v>442 SAN</c:v>
                </c:pt>
                <c:pt idx="442">
                  <c:v>443 SAN</c:v>
                </c:pt>
                <c:pt idx="443">
                  <c:v>444 SAN</c:v>
                </c:pt>
                <c:pt idx="444">
                  <c:v>445 SAN</c:v>
                </c:pt>
                <c:pt idx="445">
                  <c:v>446 SAN</c:v>
                </c:pt>
                <c:pt idx="446">
                  <c:v>447 SAN</c:v>
                </c:pt>
                <c:pt idx="447">
                  <c:v>448 SAN</c:v>
                </c:pt>
                <c:pt idx="448">
                  <c:v>449 SAN</c:v>
                </c:pt>
                <c:pt idx="449">
                  <c:v>450 SAN</c:v>
                </c:pt>
                <c:pt idx="450">
                  <c:v>451 SAN</c:v>
                </c:pt>
                <c:pt idx="451">
                  <c:v>452 SAN</c:v>
                </c:pt>
                <c:pt idx="452">
                  <c:v>453 SAN</c:v>
                </c:pt>
                <c:pt idx="453">
                  <c:v>454 SAN</c:v>
                </c:pt>
                <c:pt idx="454">
                  <c:v>455 SAN</c:v>
                </c:pt>
                <c:pt idx="455">
                  <c:v>456 SAN</c:v>
                </c:pt>
                <c:pt idx="456">
                  <c:v>457 SAN</c:v>
                </c:pt>
                <c:pt idx="457">
                  <c:v>458 SAN</c:v>
                </c:pt>
                <c:pt idx="458">
                  <c:v>459 SAN</c:v>
                </c:pt>
                <c:pt idx="459">
                  <c:v>460 SAN</c:v>
                </c:pt>
                <c:pt idx="460">
                  <c:v>461 SAN</c:v>
                </c:pt>
                <c:pt idx="461">
                  <c:v>462 SAN</c:v>
                </c:pt>
                <c:pt idx="462">
                  <c:v>463 SAN</c:v>
                </c:pt>
                <c:pt idx="463">
                  <c:v>464 SAN</c:v>
                </c:pt>
                <c:pt idx="464">
                  <c:v>465 SAN</c:v>
                </c:pt>
                <c:pt idx="465">
                  <c:v>466 SAN</c:v>
                </c:pt>
                <c:pt idx="466">
                  <c:v>467 SAN</c:v>
                </c:pt>
                <c:pt idx="467">
                  <c:v>468 SAN</c:v>
                </c:pt>
                <c:pt idx="468">
                  <c:v>469 SAN</c:v>
                </c:pt>
                <c:pt idx="469">
                  <c:v>470 SAN</c:v>
                </c:pt>
                <c:pt idx="470">
                  <c:v>471 SAN</c:v>
                </c:pt>
                <c:pt idx="471">
                  <c:v>472 SAN</c:v>
                </c:pt>
                <c:pt idx="472">
                  <c:v>473 SAN</c:v>
                </c:pt>
                <c:pt idx="473">
                  <c:v>474 SAN</c:v>
                </c:pt>
                <c:pt idx="474">
                  <c:v>475 SAN</c:v>
                </c:pt>
                <c:pt idx="475">
                  <c:v>476 SAN</c:v>
                </c:pt>
                <c:pt idx="476">
                  <c:v>477 SAN</c:v>
                </c:pt>
                <c:pt idx="477">
                  <c:v>478 SAN</c:v>
                </c:pt>
                <c:pt idx="478">
                  <c:v>479 SAN</c:v>
                </c:pt>
                <c:pt idx="479">
                  <c:v>480 SAN</c:v>
                </c:pt>
                <c:pt idx="480">
                  <c:v>481 SAN</c:v>
                </c:pt>
                <c:pt idx="481">
                  <c:v>482 SAN</c:v>
                </c:pt>
                <c:pt idx="482">
                  <c:v>483 SAN</c:v>
                </c:pt>
                <c:pt idx="483">
                  <c:v>484 SAN</c:v>
                </c:pt>
                <c:pt idx="484">
                  <c:v>485 SAN</c:v>
                </c:pt>
                <c:pt idx="485">
                  <c:v>486 SAN</c:v>
                </c:pt>
                <c:pt idx="486">
                  <c:v>487 SAN</c:v>
                </c:pt>
                <c:pt idx="487">
                  <c:v>488 SAN</c:v>
                </c:pt>
                <c:pt idx="488">
                  <c:v>489 SAN</c:v>
                </c:pt>
                <c:pt idx="489">
                  <c:v>490 SAN</c:v>
                </c:pt>
                <c:pt idx="490">
                  <c:v>491 SAN</c:v>
                </c:pt>
                <c:pt idx="491">
                  <c:v>492 SAN</c:v>
                </c:pt>
                <c:pt idx="492">
                  <c:v>493 SAN</c:v>
                </c:pt>
                <c:pt idx="493">
                  <c:v>494 SAN</c:v>
                </c:pt>
                <c:pt idx="494">
                  <c:v>495 SAN</c:v>
                </c:pt>
                <c:pt idx="495">
                  <c:v>496 SAN</c:v>
                </c:pt>
                <c:pt idx="496">
                  <c:v>497 SAN</c:v>
                </c:pt>
                <c:pt idx="497">
                  <c:v>498 SAN</c:v>
                </c:pt>
                <c:pt idx="498">
                  <c:v>499 SAN</c:v>
                </c:pt>
                <c:pt idx="499">
                  <c:v>500 SAN</c:v>
                </c:pt>
                <c:pt idx="500">
                  <c:v>501 SAN</c:v>
                </c:pt>
                <c:pt idx="501">
                  <c:v>502 SAN</c:v>
                </c:pt>
                <c:pt idx="502">
                  <c:v>503 SAN</c:v>
                </c:pt>
                <c:pt idx="503">
                  <c:v>504 SAN</c:v>
                </c:pt>
                <c:pt idx="504">
                  <c:v>505 SAN</c:v>
                </c:pt>
                <c:pt idx="505">
                  <c:v>506 SAN</c:v>
                </c:pt>
                <c:pt idx="506">
                  <c:v>507 SAN</c:v>
                </c:pt>
                <c:pt idx="507">
                  <c:v>508 SAN</c:v>
                </c:pt>
                <c:pt idx="508">
                  <c:v>509 SAN</c:v>
                </c:pt>
                <c:pt idx="509">
                  <c:v>510 SAN</c:v>
                </c:pt>
                <c:pt idx="510">
                  <c:v>511 SAN</c:v>
                </c:pt>
                <c:pt idx="511">
                  <c:v>512 SAN</c:v>
                </c:pt>
                <c:pt idx="512">
                  <c:v>513 SAN</c:v>
                </c:pt>
                <c:pt idx="513">
                  <c:v>514 SAN</c:v>
                </c:pt>
                <c:pt idx="514">
                  <c:v>515 SAN</c:v>
                </c:pt>
                <c:pt idx="515">
                  <c:v>516 SAN</c:v>
                </c:pt>
                <c:pt idx="516">
                  <c:v>517 SAN</c:v>
                </c:pt>
                <c:pt idx="517">
                  <c:v>518 SAN</c:v>
                </c:pt>
                <c:pt idx="518">
                  <c:v>519 SAN</c:v>
                </c:pt>
                <c:pt idx="519">
                  <c:v>520 SAN</c:v>
                </c:pt>
                <c:pt idx="520">
                  <c:v>521 SAN</c:v>
                </c:pt>
                <c:pt idx="521">
                  <c:v>522 SAN</c:v>
                </c:pt>
                <c:pt idx="522">
                  <c:v>523 SAN</c:v>
                </c:pt>
                <c:pt idx="523">
                  <c:v>524 SAN</c:v>
                </c:pt>
                <c:pt idx="524">
                  <c:v>525 SAN</c:v>
                </c:pt>
                <c:pt idx="525">
                  <c:v>526 SAN</c:v>
                </c:pt>
                <c:pt idx="526">
                  <c:v>527 SAN</c:v>
                </c:pt>
                <c:pt idx="527">
                  <c:v>528 SAN</c:v>
                </c:pt>
                <c:pt idx="528">
                  <c:v>529 SAN</c:v>
                </c:pt>
                <c:pt idx="529">
                  <c:v>530 SAN</c:v>
                </c:pt>
                <c:pt idx="530">
                  <c:v>531 SAN</c:v>
                </c:pt>
                <c:pt idx="531">
                  <c:v>532 SAN</c:v>
                </c:pt>
                <c:pt idx="532">
                  <c:v>533 SAN</c:v>
                </c:pt>
                <c:pt idx="533">
                  <c:v>534 SAN</c:v>
                </c:pt>
                <c:pt idx="534">
                  <c:v>535 SAN</c:v>
                </c:pt>
                <c:pt idx="535">
                  <c:v>536 SAN</c:v>
                </c:pt>
                <c:pt idx="536">
                  <c:v>537 SAN</c:v>
                </c:pt>
                <c:pt idx="537">
                  <c:v>538 SAN</c:v>
                </c:pt>
                <c:pt idx="538">
                  <c:v>539 SAN</c:v>
                </c:pt>
                <c:pt idx="539">
                  <c:v>540 SAN</c:v>
                </c:pt>
                <c:pt idx="540">
                  <c:v>541 SAN</c:v>
                </c:pt>
                <c:pt idx="541">
                  <c:v>542 SAN</c:v>
                </c:pt>
                <c:pt idx="542">
                  <c:v>543 SAN</c:v>
                </c:pt>
                <c:pt idx="543">
                  <c:v>544 SAN</c:v>
                </c:pt>
                <c:pt idx="544">
                  <c:v>545 SAN</c:v>
                </c:pt>
                <c:pt idx="545">
                  <c:v>546 SAN</c:v>
                </c:pt>
                <c:pt idx="546">
                  <c:v>547 SAN</c:v>
                </c:pt>
                <c:pt idx="547">
                  <c:v>548 SAN</c:v>
                </c:pt>
                <c:pt idx="548">
                  <c:v>549 SAN</c:v>
                </c:pt>
                <c:pt idx="549">
                  <c:v>550 SAN</c:v>
                </c:pt>
                <c:pt idx="550">
                  <c:v>551 SAN</c:v>
                </c:pt>
                <c:pt idx="551">
                  <c:v>552 SAN</c:v>
                </c:pt>
                <c:pt idx="552">
                  <c:v>553 SAN</c:v>
                </c:pt>
                <c:pt idx="553">
                  <c:v>554 SAN</c:v>
                </c:pt>
                <c:pt idx="554">
                  <c:v>555 SAN</c:v>
                </c:pt>
                <c:pt idx="555">
                  <c:v>556 SAN</c:v>
                </c:pt>
                <c:pt idx="556">
                  <c:v>557 SAN</c:v>
                </c:pt>
                <c:pt idx="557">
                  <c:v>558 SAN</c:v>
                </c:pt>
                <c:pt idx="558">
                  <c:v>559 SAN</c:v>
                </c:pt>
                <c:pt idx="559">
                  <c:v>560 SAN</c:v>
                </c:pt>
                <c:pt idx="560">
                  <c:v>561 SAN</c:v>
                </c:pt>
                <c:pt idx="561">
                  <c:v>562 SAN</c:v>
                </c:pt>
                <c:pt idx="562">
                  <c:v>563 SAN</c:v>
                </c:pt>
                <c:pt idx="563">
                  <c:v>564 SAN</c:v>
                </c:pt>
                <c:pt idx="564">
                  <c:v>565 SAN</c:v>
                </c:pt>
                <c:pt idx="565">
                  <c:v>566 SAN</c:v>
                </c:pt>
                <c:pt idx="566">
                  <c:v>567 SAN</c:v>
                </c:pt>
                <c:pt idx="567">
                  <c:v>568 SAN</c:v>
                </c:pt>
                <c:pt idx="568">
                  <c:v>569 SAN</c:v>
                </c:pt>
                <c:pt idx="569">
                  <c:v>570 SAN</c:v>
                </c:pt>
                <c:pt idx="570">
                  <c:v>571 SAN</c:v>
                </c:pt>
                <c:pt idx="571">
                  <c:v>572 SAN</c:v>
                </c:pt>
                <c:pt idx="572">
                  <c:v>573 SAN</c:v>
                </c:pt>
                <c:pt idx="573">
                  <c:v>574 SAN</c:v>
                </c:pt>
                <c:pt idx="574">
                  <c:v>575 SAN</c:v>
                </c:pt>
                <c:pt idx="575">
                  <c:v>576 SAN</c:v>
                </c:pt>
                <c:pt idx="576">
                  <c:v>577 SAN</c:v>
                </c:pt>
                <c:pt idx="577">
                  <c:v>578 SAN</c:v>
                </c:pt>
                <c:pt idx="578">
                  <c:v>579 SAN</c:v>
                </c:pt>
                <c:pt idx="579">
                  <c:v>580 SAN</c:v>
                </c:pt>
                <c:pt idx="580">
                  <c:v>581 SAN</c:v>
                </c:pt>
                <c:pt idx="581">
                  <c:v>582 SAN</c:v>
                </c:pt>
                <c:pt idx="582">
                  <c:v>583 SAN</c:v>
                </c:pt>
                <c:pt idx="583">
                  <c:v>584 SAN</c:v>
                </c:pt>
                <c:pt idx="584">
                  <c:v>585 SAN</c:v>
                </c:pt>
                <c:pt idx="585">
                  <c:v>586 SAN</c:v>
                </c:pt>
                <c:pt idx="586">
                  <c:v>587 SAN</c:v>
                </c:pt>
                <c:pt idx="587">
                  <c:v>588 SAN</c:v>
                </c:pt>
                <c:pt idx="588">
                  <c:v>589 SAN</c:v>
                </c:pt>
                <c:pt idx="589">
                  <c:v>590 SAN</c:v>
                </c:pt>
                <c:pt idx="590">
                  <c:v>591 SAN</c:v>
                </c:pt>
                <c:pt idx="591">
                  <c:v>592 SAN</c:v>
                </c:pt>
                <c:pt idx="592">
                  <c:v>593 SAN</c:v>
                </c:pt>
                <c:pt idx="593">
                  <c:v>594 SAN</c:v>
                </c:pt>
                <c:pt idx="594">
                  <c:v>595 SAN</c:v>
                </c:pt>
                <c:pt idx="595">
                  <c:v>596 SAN</c:v>
                </c:pt>
                <c:pt idx="596">
                  <c:v>597 SAN</c:v>
                </c:pt>
                <c:pt idx="597">
                  <c:v>598 SAN</c:v>
                </c:pt>
                <c:pt idx="598">
                  <c:v>599 SAN</c:v>
                </c:pt>
                <c:pt idx="599">
                  <c:v>600 SAN</c:v>
                </c:pt>
                <c:pt idx="600">
                  <c:v>601 SAN</c:v>
                </c:pt>
                <c:pt idx="601">
                  <c:v>602 SAN</c:v>
                </c:pt>
                <c:pt idx="602">
                  <c:v>603 SAN</c:v>
                </c:pt>
                <c:pt idx="603">
                  <c:v>604 SAN</c:v>
                </c:pt>
                <c:pt idx="604">
                  <c:v>605 SAN</c:v>
                </c:pt>
                <c:pt idx="605">
                  <c:v>606 SAN</c:v>
                </c:pt>
                <c:pt idx="606">
                  <c:v>607 SAN</c:v>
                </c:pt>
                <c:pt idx="607">
                  <c:v>608 SAN</c:v>
                </c:pt>
                <c:pt idx="608">
                  <c:v>609 SAN</c:v>
                </c:pt>
                <c:pt idx="609">
                  <c:v>610 SAN</c:v>
                </c:pt>
                <c:pt idx="610">
                  <c:v>611 SAN</c:v>
                </c:pt>
                <c:pt idx="611">
                  <c:v>612 SAN</c:v>
                </c:pt>
                <c:pt idx="612">
                  <c:v>613 SAN</c:v>
                </c:pt>
                <c:pt idx="613">
                  <c:v>614 SAN</c:v>
                </c:pt>
                <c:pt idx="614">
                  <c:v>615 SAN</c:v>
                </c:pt>
                <c:pt idx="615">
                  <c:v>616 SAN</c:v>
                </c:pt>
                <c:pt idx="616">
                  <c:v>617 SAN</c:v>
                </c:pt>
                <c:pt idx="617">
                  <c:v>618 SAN</c:v>
                </c:pt>
                <c:pt idx="618">
                  <c:v>619 SAN</c:v>
                </c:pt>
                <c:pt idx="619">
                  <c:v>620 SAN</c:v>
                </c:pt>
                <c:pt idx="620">
                  <c:v>621 SAN</c:v>
                </c:pt>
                <c:pt idx="621">
                  <c:v>622 SAN</c:v>
                </c:pt>
                <c:pt idx="622">
                  <c:v>623 SAN</c:v>
                </c:pt>
                <c:pt idx="623">
                  <c:v>624 SAN</c:v>
                </c:pt>
                <c:pt idx="624">
                  <c:v>625 SAN</c:v>
                </c:pt>
                <c:pt idx="625">
                  <c:v>626 SAN</c:v>
                </c:pt>
                <c:pt idx="626">
                  <c:v>627 SAN</c:v>
                </c:pt>
                <c:pt idx="627">
                  <c:v>628 SAN</c:v>
                </c:pt>
                <c:pt idx="628">
                  <c:v>629 SAN</c:v>
                </c:pt>
                <c:pt idx="629">
                  <c:v>630 SAN</c:v>
                </c:pt>
                <c:pt idx="630">
                  <c:v>631 SAN</c:v>
                </c:pt>
                <c:pt idx="631">
                  <c:v>632 SAN</c:v>
                </c:pt>
                <c:pt idx="632">
                  <c:v>633 SAN</c:v>
                </c:pt>
                <c:pt idx="633">
                  <c:v>634 SAN</c:v>
                </c:pt>
                <c:pt idx="634">
                  <c:v>635 SAN</c:v>
                </c:pt>
                <c:pt idx="635">
                  <c:v>636 SAN</c:v>
                </c:pt>
                <c:pt idx="636">
                  <c:v>637 SAN</c:v>
                </c:pt>
                <c:pt idx="637">
                  <c:v>638 SAN</c:v>
                </c:pt>
                <c:pt idx="638">
                  <c:v>639 SAN</c:v>
                </c:pt>
                <c:pt idx="639">
                  <c:v>640 SAN</c:v>
                </c:pt>
                <c:pt idx="640">
                  <c:v>641 SAN</c:v>
                </c:pt>
                <c:pt idx="641">
                  <c:v>642 SAN</c:v>
                </c:pt>
                <c:pt idx="642">
                  <c:v>643 SAN</c:v>
                </c:pt>
                <c:pt idx="643">
                  <c:v>644 SAN</c:v>
                </c:pt>
                <c:pt idx="644">
                  <c:v>645 SAN</c:v>
                </c:pt>
                <c:pt idx="645">
                  <c:v>646 SAN</c:v>
                </c:pt>
                <c:pt idx="646">
                  <c:v>647 SAN</c:v>
                </c:pt>
                <c:pt idx="647">
                  <c:v>648 SAN</c:v>
                </c:pt>
                <c:pt idx="648">
                  <c:v>649 SAN</c:v>
                </c:pt>
                <c:pt idx="649">
                  <c:v>650 SAN</c:v>
                </c:pt>
                <c:pt idx="650">
                  <c:v>651 SAN</c:v>
                </c:pt>
                <c:pt idx="651">
                  <c:v>652 SAN</c:v>
                </c:pt>
                <c:pt idx="652">
                  <c:v>653 SAN</c:v>
                </c:pt>
                <c:pt idx="653">
                  <c:v>654 SAN</c:v>
                </c:pt>
                <c:pt idx="654">
                  <c:v>655 SAN</c:v>
                </c:pt>
                <c:pt idx="655">
                  <c:v>656 SAN</c:v>
                </c:pt>
                <c:pt idx="656">
                  <c:v>657 SAN</c:v>
                </c:pt>
                <c:pt idx="657">
                  <c:v>658 SAN</c:v>
                </c:pt>
                <c:pt idx="658">
                  <c:v>659 SAN</c:v>
                </c:pt>
                <c:pt idx="659">
                  <c:v>660 SAN</c:v>
                </c:pt>
                <c:pt idx="660">
                  <c:v>661 SAN</c:v>
                </c:pt>
                <c:pt idx="661">
                  <c:v>662 SAN</c:v>
                </c:pt>
                <c:pt idx="662">
                  <c:v>663 SAN</c:v>
                </c:pt>
                <c:pt idx="663">
                  <c:v>664 SAN</c:v>
                </c:pt>
                <c:pt idx="664">
                  <c:v>665 SAN</c:v>
                </c:pt>
                <c:pt idx="665">
                  <c:v>666 SAN</c:v>
                </c:pt>
                <c:pt idx="666">
                  <c:v>667 SAN</c:v>
                </c:pt>
                <c:pt idx="667">
                  <c:v>668 SAN</c:v>
                </c:pt>
                <c:pt idx="668">
                  <c:v>669 SAN</c:v>
                </c:pt>
                <c:pt idx="669">
                  <c:v>670 SAN</c:v>
                </c:pt>
                <c:pt idx="670">
                  <c:v>671 SAN</c:v>
                </c:pt>
                <c:pt idx="671">
                  <c:v>672 SAN</c:v>
                </c:pt>
                <c:pt idx="672">
                  <c:v>673 SAN</c:v>
                </c:pt>
                <c:pt idx="673">
                  <c:v>674 SAN</c:v>
                </c:pt>
                <c:pt idx="674">
                  <c:v>675 SAN</c:v>
                </c:pt>
                <c:pt idx="675">
                  <c:v>676 SAN</c:v>
                </c:pt>
                <c:pt idx="676">
                  <c:v>677 SAN</c:v>
                </c:pt>
                <c:pt idx="677">
                  <c:v>678 SAN</c:v>
                </c:pt>
                <c:pt idx="678">
                  <c:v>679 SAN</c:v>
                </c:pt>
                <c:pt idx="679">
                  <c:v>680 SAN</c:v>
                </c:pt>
                <c:pt idx="680">
                  <c:v>681 SAN</c:v>
                </c:pt>
                <c:pt idx="681">
                  <c:v>682 SAN</c:v>
                </c:pt>
                <c:pt idx="682">
                  <c:v>683 SAN</c:v>
                </c:pt>
                <c:pt idx="683">
                  <c:v>684 SAN</c:v>
                </c:pt>
                <c:pt idx="684">
                  <c:v>685 SAN</c:v>
                </c:pt>
                <c:pt idx="685">
                  <c:v>686 SAN</c:v>
                </c:pt>
                <c:pt idx="686">
                  <c:v>687 SAN</c:v>
                </c:pt>
                <c:pt idx="687">
                  <c:v>688 SAN</c:v>
                </c:pt>
                <c:pt idx="688">
                  <c:v>689 SAN</c:v>
                </c:pt>
                <c:pt idx="689">
                  <c:v>690 SAN</c:v>
                </c:pt>
                <c:pt idx="690">
                  <c:v>691 SAN</c:v>
                </c:pt>
                <c:pt idx="691">
                  <c:v>692 SAN</c:v>
                </c:pt>
                <c:pt idx="692">
                  <c:v>693 SAN</c:v>
                </c:pt>
                <c:pt idx="693">
                  <c:v>694 SAN</c:v>
                </c:pt>
                <c:pt idx="694">
                  <c:v>695 SAN</c:v>
                </c:pt>
                <c:pt idx="695">
                  <c:v>696 SAN</c:v>
                </c:pt>
                <c:pt idx="696">
                  <c:v>697 SAN</c:v>
                </c:pt>
                <c:pt idx="697">
                  <c:v>698 SAN</c:v>
                </c:pt>
                <c:pt idx="698">
                  <c:v>699 SAN</c:v>
                </c:pt>
                <c:pt idx="699">
                  <c:v>700 SAN</c:v>
                </c:pt>
                <c:pt idx="700">
                  <c:v>701 SAN</c:v>
                </c:pt>
                <c:pt idx="701">
                  <c:v>702 SAN</c:v>
                </c:pt>
                <c:pt idx="702">
                  <c:v>703 SAN</c:v>
                </c:pt>
                <c:pt idx="703">
                  <c:v>704 SAN</c:v>
                </c:pt>
                <c:pt idx="704">
                  <c:v>705 SAN</c:v>
                </c:pt>
                <c:pt idx="705">
                  <c:v>706 SAN</c:v>
                </c:pt>
                <c:pt idx="706">
                  <c:v>707 SAN</c:v>
                </c:pt>
                <c:pt idx="707">
                  <c:v>708 SAN</c:v>
                </c:pt>
                <c:pt idx="708">
                  <c:v>709 SAN</c:v>
                </c:pt>
                <c:pt idx="709">
                  <c:v>710 SAN</c:v>
                </c:pt>
                <c:pt idx="710">
                  <c:v>711 SAN</c:v>
                </c:pt>
                <c:pt idx="711">
                  <c:v>712 SAN</c:v>
                </c:pt>
                <c:pt idx="712">
                  <c:v>713 SAN</c:v>
                </c:pt>
                <c:pt idx="713">
                  <c:v>714 SAN</c:v>
                </c:pt>
                <c:pt idx="714">
                  <c:v>715 SAN</c:v>
                </c:pt>
                <c:pt idx="715">
                  <c:v>716 SAN</c:v>
                </c:pt>
                <c:pt idx="716">
                  <c:v>717 SAN</c:v>
                </c:pt>
                <c:pt idx="717">
                  <c:v>718 SAN</c:v>
                </c:pt>
                <c:pt idx="718">
                  <c:v>719 SAN</c:v>
                </c:pt>
                <c:pt idx="719">
                  <c:v>720 SAN</c:v>
                </c:pt>
                <c:pt idx="720">
                  <c:v>721 SAN</c:v>
                </c:pt>
                <c:pt idx="721">
                  <c:v>722 SAN</c:v>
                </c:pt>
                <c:pt idx="722">
                  <c:v>723 SAN</c:v>
                </c:pt>
                <c:pt idx="723">
                  <c:v>724 SAN</c:v>
                </c:pt>
                <c:pt idx="724">
                  <c:v>725 SAN</c:v>
                </c:pt>
                <c:pt idx="725">
                  <c:v>726 SAN</c:v>
                </c:pt>
                <c:pt idx="726">
                  <c:v>727 SAN</c:v>
                </c:pt>
                <c:pt idx="727">
                  <c:v>728 SAN</c:v>
                </c:pt>
                <c:pt idx="728">
                  <c:v>729 SAN</c:v>
                </c:pt>
                <c:pt idx="729">
                  <c:v>730 SAN</c:v>
                </c:pt>
                <c:pt idx="730">
                  <c:v>731 SAN</c:v>
                </c:pt>
                <c:pt idx="731">
                  <c:v>732 SAN</c:v>
                </c:pt>
                <c:pt idx="732">
                  <c:v>733 SAN</c:v>
                </c:pt>
                <c:pt idx="733">
                  <c:v>734 SAN</c:v>
                </c:pt>
                <c:pt idx="734">
                  <c:v>735 SAN</c:v>
                </c:pt>
                <c:pt idx="735">
                  <c:v>736 SAN</c:v>
                </c:pt>
                <c:pt idx="736">
                  <c:v>737 SAN</c:v>
                </c:pt>
                <c:pt idx="737">
                  <c:v>738 SAN</c:v>
                </c:pt>
                <c:pt idx="738">
                  <c:v>739 SAN</c:v>
                </c:pt>
                <c:pt idx="739">
                  <c:v>740 SAN</c:v>
                </c:pt>
                <c:pt idx="740">
                  <c:v>741 SAN</c:v>
                </c:pt>
                <c:pt idx="741">
                  <c:v>742 SAN</c:v>
                </c:pt>
                <c:pt idx="742">
                  <c:v>743 SAN</c:v>
                </c:pt>
                <c:pt idx="743">
                  <c:v>744 SAN</c:v>
                </c:pt>
                <c:pt idx="744">
                  <c:v>745 SAN</c:v>
                </c:pt>
                <c:pt idx="745">
                  <c:v>746 SAN</c:v>
                </c:pt>
                <c:pt idx="746">
                  <c:v>747 SAN</c:v>
                </c:pt>
                <c:pt idx="747">
                  <c:v>748 SAN</c:v>
                </c:pt>
                <c:pt idx="748">
                  <c:v>749 SAN</c:v>
                </c:pt>
                <c:pt idx="749">
                  <c:v>750 SAN</c:v>
                </c:pt>
                <c:pt idx="750">
                  <c:v>751 SAN</c:v>
                </c:pt>
                <c:pt idx="751">
                  <c:v>752 SAN</c:v>
                </c:pt>
                <c:pt idx="752">
                  <c:v>753 SAN</c:v>
                </c:pt>
                <c:pt idx="753">
                  <c:v>754 SAN</c:v>
                </c:pt>
                <c:pt idx="754">
                  <c:v>755 SAN</c:v>
                </c:pt>
                <c:pt idx="755">
                  <c:v>756 SAN</c:v>
                </c:pt>
                <c:pt idx="756">
                  <c:v>757 SAN</c:v>
                </c:pt>
                <c:pt idx="757">
                  <c:v>758 SAN</c:v>
                </c:pt>
                <c:pt idx="758">
                  <c:v>759 SAN</c:v>
                </c:pt>
                <c:pt idx="759">
                  <c:v>760 SAN</c:v>
                </c:pt>
                <c:pt idx="760">
                  <c:v>761 SAN</c:v>
                </c:pt>
                <c:pt idx="761">
                  <c:v>762 SAN</c:v>
                </c:pt>
                <c:pt idx="762">
                  <c:v>763 SAN</c:v>
                </c:pt>
                <c:pt idx="763">
                  <c:v>764 SAN</c:v>
                </c:pt>
                <c:pt idx="764">
                  <c:v>765 SAN</c:v>
                </c:pt>
                <c:pt idx="765">
                  <c:v>766 SAN</c:v>
                </c:pt>
                <c:pt idx="766">
                  <c:v>767 SAN</c:v>
                </c:pt>
                <c:pt idx="767">
                  <c:v>768 SAN</c:v>
                </c:pt>
                <c:pt idx="768">
                  <c:v>769 SAN</c:v>
                </c:pt>
                <c:pt idx="769">
                  <c:v>770 SAN</c:v>
                </c:pt>
                <c:pt idx="770">
                  <c:v>771 SAN</c:v>
                </c:pt>
                <c:pt idx="771">
                  <c:v>772 SAN</c:v>
                </c:pt>
                <c:pt idx="772">
                  <c:v>773 SAN</c:v>
                </c:pt>
                <c:pt idx="773">
                  <c:v>774 SAN</c:v>
                </c:pt>
                <c:pt idx="774">
                  <c:v>775 SAN</c:v>
                </c:pt>
                <c:pt idx="775">
                  <c:v>776 SAN</c:v>
                </c:pt>
                <c:pt idx="776">
                  <c:v>777 SAN</c:v>
                </c:pt>
                <c:pt idx="777">
                  <c:v>778 SAN</c:v>
                </c:pt>
                <c:pt idx="778">
                  <c:v>779 SAN</c:v>
                </c:pt>
                <c:pt idx="779">
                  <c:v>780 SAN</c:v>
                </c:pt>
                <c:pt idx="780">
                  <c:v>781 SAN</c:v>
                </c:pt>
                <c:pt idx="781">
                  <c:v>782 SAN</c:v>
                </c:pt>
                <c:pt idx="782">
                  <c:v>783 SAN</c:v>
                </c:pt>
                <c:pt idx="783">
                  <c:v>784 SAN</c:v>
                </c:pt>
                <c:pt idx="784">
                  <c:v>785 SAN</c:v>
                </c:pt>
                <c:pt idx="785">
                  <c:v>786 SAN</c:v>
                </c:pt>
                <c:pt idx="786">
                  <c:v>787 SAN</c:v>
                </c:pt>
                <c:pt idx="787">
                  <c:v>788 SAN</c:v>
                </c:pt>
                <c:pt idx="788">
                  <c:v>789 SAN</c:v>
                </c:pt>
                <c:pt idx="789">
                  <c:v>790 SAN</c:v>
                </c:pt>
                <c:pt idx="790">
                  <c:v>791 SAN</c:v>
                </c:pt>
                <c:pt idx="791">
                  <c:v>792 SAN</c:v>
                </c:pt>
                <c:pt idx="792">
                  <c:v>793 SAN</c:v>
                </c:pt>
                <c:pt idx="793">
                  <c:v>794 SAN</c:v>
                </c:pt>
                <c:pt idx="794">
                  <c:v>795 SAN</c:v>
                </c:pt>
                <c:pt idx="795">
                  <c:v>796 SAN</c:v>
                </c:pt>
                <c:pt idx="796">
                  <c:v>797 SAN</c:v>
                </c:pt>
                <c:pt idx="797">
                  <c:v>798 SAN</c:v>
                </c:pt>
                <c:pt idx="798">
                  <c:v>799 SAN</c:v>
                </c:pt>
                <c:pt idx="799">
                  <c:v>800 SAN</c:v>
                </c:pt>
                <c:pt idx="800">
                  <c:v>801 SAN</c:v>
                </c:pt>
                <c:pt idx="801">
                  <c:v>802 SAN</c:v>
                </c:pt>
                <c:pt idx="802">
                  <c:v>803 SAN</c:v>
                </c:pt>
                <c:pt idx="803">
                  <c:v>804 SAN</c:v>
                </c:pt>
                <c:pt idx="804">
                  <c:v>805 SAN</c:v>
                </c:pt>
                <c:pt idx="805">
                  <c:v>806 SAN</c:v>
                </c:pt>
                <c:pt idx="806">
                  <c:v>807 SAN</c:v>
                </c:pt>
                <c:pt idx="807">
                  <c:v>808 SAN</c:v>
                </c:pt>
                <c:pt idx="808">
                  <c:v>809 SAN</c:v>
                </c:pt>
                <c:pt idx="809">
                  <c:v>810 SAN</c:v>
                </c:pt>
                <c:pt idx="810">
                  <c:v>811 SAN</c:v>
                </c:pt>
                <c:pt idx="811">
                  <c:v>812 SAN</c:v>
                </c:pt>
                <c:pt idx="812">
                  <c:v>813 SAN</c:v>
                </c:pt>
                <c:pt idx="813">
                  <c:v>814 SAN</c:v>
                </c:pt>
                <c:pt idx="814">
                  <c:v>815 SAN</c:v>
                </c:pt>
                <c:pt idx="815">
                  <c:v>816 SAN</c:v>
                </c:pt>
                <c:pt idx="816">
                  <c:v>817 SAN</c:v>
                </c:pt>
                <c:pt idx="817">
                  <c:v>818 SAN</c:v>
                </c:pt>
                <c:pt idx="818">
                  <c:v>819 SAN</c:v>
                </c:pt>
                <c:pt idx="819">
                  <c:v>820 SAN</c:v>
                </c:pt>
                <c:pt idx="820">
                  <c:v>821 SAN</c:v>
                </c:pt>
                <c:pt idx="821">
                  <c:v>822 SAN</c:v>
                </c:pt>
                <c:pt idx="822">
                  <c:v>823 SAN</c:v>
                </c:pt>
                <c:pt idx="823">
                  <c:v>824 SAN</c:v>
                </c:pt>
                <c:pt idx="824">
                  <c:v>825 SAN</c:v>
                </c:pt>
                <c:pt idx="825">
                  <c:v>826 SAN</c:v>
                </c:pt>
                <c:pt idx="826">
                  <c:v>827 SAN</c:v>
                </c:pt>
                <c:pt idx="827">
                  <c:v>828 SAN</c:v>
                </c:pt>
                <c:pt idx="828">
                  <c:v>829 SAN</c:v>
                </c:pt>
                <c:pt idx="829">
                  <c:v>830 SAN</c:v>
                </c:pt>
                <c:pt idx="830">
                  <c:v>831 SAN</c:v>
                </c:pt>
                <c:pt idx="831">
                  <c:v>832 SAN</c:v>
                </c:pt>
                <c:pt idx="832">
                  <c:v>833 SAN</c:v>
                </c:pt>
                <c:pt idx="833">
                  <c:v>834 SAN</c:v>
                </c:pt>
                <c:pt idx="834">
                  <c:v>835 SAN</c:v>
                </c:pt>
                <c:pt idx="835">
                  <c:v>836 SAN</c:v>
                </c:pt>
                <c:pt idx="836">
                  <c:v>837 SAN</c:v>
                </c:pt>
                <c:pt idx="837">
                  <c:v>838 SAN</c:v>
                </c:pt>
                <c:pt idx="838">
                  <c:v>839 SAN</c:v>
                </c:pt>
                <c:pt idx="839">
                  <c:v>840 SAN</c:v>
                </c:pt>
                <c:pt idx="840">
                  <c:v>841 SAN</c:v>
                </c:pt>
                <c:pt idx="841">
                  <c:v>842 SAN</c:v>
                </c:pt>
                <c:pt idx="842">
                  <c:v>843 SAN</c:v>
                </c:pt>
                <c:pt idx="843">
                  <c:v>844 SAN</c:v>
                </c:pt>
                <c:pt idx="844">
                  <c:v>845 SAN</c:v>
                </c:pt>
                <c:pt idx="845">
                  <c:v>846 SAN</c:v>
                </c:pt>
                <c:pt idx="846">
                  <c:v>847 SAN</c:v>
                </c:pt>
                <c:pt idx="847">
                  <c:v>848 SAN</c:v>
                </c:pt>
                <c:pt idx="848">
                  <c:v>849 SAN</c:v>
                </c:pt>
                <c:pt idx="849">
                  <c:v>850 SAN</c:v>
                </c:pt>
                <c:pt idx="850">
                  <c:v>851 SAN</c:v>
                </c:pt>
                <c:pt idx="851">
                  <c:v>852 SAN</c:v>
                </c:pt>
                <c:pt idx="852">
                  <c:v>853 SAN</c:v>
                </c:pt>
                <c:pt idx="853">
                  <c:v>854 SAN</c:v>
                </c:pt>
                <c:pt idx="854">
                  <c:v>855 SAN</c:v>
                </c:pt>
                <c:pt idx="855">
                  <c:v>856 SAN</c:v>
                </c:pt>
                <c:pt idx="856">
                  <c:v>857 SAN</c:v>
                </c:pt>
                <c:pt idx="857">
                  <c:v>858 SAN</c:v>
                </c:pt>
                <c:pt idx="858">
                  <c:v>859 SAN</c:v>
                </c:pt>
                <c:pt idx="859">
                  <c:v>860 SAN</c:v>
                </c:pt>
                <c:pt idx="860">
                  <c:v>861 SAN</c:v>
                </c:pt>
                <c:pt idx="861">
                  <c:v>862 SAN</c:v>
                </c:pt>
                <c:pt idx="862">
                  <c:v>863 SAN</c:v>
                </c:pt>
                <c:pt idx="863">
                  <c:v>864 SAN</c:v>
                </c:pt>
                <c:pt idx="864">
                  <c:v>865 SAN</c:v>
                </c:pt>
                <c:pt idx="865">
                  <c:v>866 SAN</c:v>
                </c:pt>
                <c:pt idx="866">
                  <c:v>867 SAN</c:v>
                </c:pt>
                <c:pt idx="867">
                  <c:v>868 SAN</c:v>
                </c:pt>
                <c:pt idx="868">
                  <c:v>869 SAN</c:v>
                </c:pt>
                <c:pt idx="869">
                  <c:v>870 SAN</c:v>
                </c:pt>
                <c:pt idx="870">
                  <c:v>871 SAN</c:v>
                </c:pt>
                <c:pt idx="871">
                  <c:v>872 SAN</c:v>
                </c:pt>
                <c:pt idx="872">
                  <c:v>873 SAN</c:v>
                </c:pt>
                <c:pt idx="873">
                  <c:v>874 SAN</c:v>
                </c:pt>
                <c:pt idx="874">
                  <c:v>875 SAN</c:v>
                </c:pt>
                <c:pt idx="875">
                  <c:v>876 SAN</c:v>
                </c:pt>
                <c:pt idx="876">
                  <c:v>877 SAN</c:v>
                </c:pt>
                <c:pt idx="877">
                  <c:v>878 SAN</c:v>
                </c:pt>
                <c:pt idx="878">
                  <c:v>879 SAN</c:v>
                </c:pt>
                <c:pt idx="879">
                  <c:v>880 SAN</c:v>
                </c:pt>
                <c:pt idx="880">
                  <c:v>881 SAN</c:v>
                </c:pt>
                <c:pt idx="881">
                  <c:v>882 SAN</c:v>
                </c:pt>
                <c:pt idx="882">
                  <c:v>883 SAN</c:v>
                </c:pt>
                <c:pt idx="883">
                  <c:v>884 SAN</c:v>
                </c:pt>
                <c:pt idx="884">
                  <c:v>885 SAN</c:v>
                </c:pt>
                <c:pt idx="885">
                  <c:v>886 SAN</c:v>
                </c:pt>
                <c:pt idx="886">
                  <c:v>887 SAN</c:v>
                </c:pt>
                <c:pt idx="887">
                  <c:v>888 SAN</c:v>
                </c:pt>
                <c:pt idx="888">
                  <c:v>889 SAN</c:v>
                </c:pt>
                <c:pt idx="889">
                  <c:v>890 SAN</c:v>
                </c:pt>
                <c:pt idx="890">
                  <c:v>891 SAN</c:v>
                </c:pt>
                <c:pt idx="891">
                  <c:v>892 SAN</c:v>
                </c:pt>
                <c:pt idx="892">
                  <c:v>893 SAN</c:v>
                </c:pt>
                <c:pt idx="893">
                  <c:v>894 SAN</c:v>
                </c:pt>
                <c:pt idx="894">
                  <c:v>895 SAN</c:v>
                </c:pt>
                <c:pt idx="895">
                  <c:v>896 SAN</c:v>
                </c:pt>
                <c:pt idx="896">
                  <c:v>897 SAN</c:v>
                </c:pt>
                <c:pt idx="897">
                  <c:v>898 SAN</c:v>
                </c:pt>
                <c:pt idx="898">
                  <c:v>899 SAN</c:v>
                </c:pt>
                <c:pt idx="899">
                  <c:v>900 SAN</c:v>
                </c:pt>
                <c:pt idx="900">
                  <c:v>901 SAN</c:v>
                </c:pt>
                <c:pt idx="901">
                  <c:v>902 SAN</c:v>
                </c:pt>
                <c:pt idx="902">
                  <c:v>903 SAN</c:v>
                </c:pt>
                <c:pt idx="903">
                  <c:v>904 SAN</c:v>
                </c:pt>
                <c:pt idx="904">
                  <c:v>905 SAN</c:v>
                </c:pt>
                <c:pt idx="905">
                  <c:v>906 SAN</c:v>
                </c:pt>
                <c:pt idx="906">
                  <c:v>907 SAN</c:v>
                </c:pt>
                <c:pt idx="907">
                  <c:v>908 SAN</c:v>
                </c:pt>
                <c:pt idx="908">
                  <c:v>909 SAN</c:v>
                </c:pt>
                <c:pt idx="909">
                  <c:v>910 SAN</c:v>
                </c:pt>
                <c:pt idx="910">
                  <c:v>911 SAN</c:v>
                </c:pt>
                <c:pt idx="911">
                  <c:v>912 SAN</c:v>
                </c:pt>
                <c:pt idx="912">
                  <c:v>913 SAN</c:v>
                </c:pt>
                <c:pt idx="913">
                  <c:v>914 SAN</c:v>
                </c:pt>
                <c:pt idx="914">
                  <c:v>915 SAN</c:v>
                </c:pt>
                <c:pt idx="915">
                  <c:v>916 SAN</c:v>
                </c:pt>
                <c:pt idx="916">
                  <c:v>917 SAN</c:v>
                </c:pt>
                <c:pt idx="917">
                  <c:v>918 SAN</c:v>
                </c:pt>
                <c:pt idx="918">
                  <c:v>919 SAN</c:v>
                </c:pt>
                <c:pt idx="919">
                  <c:v>920 SAN</c:v>
                </c:pt>
                <c:pt idx="920">
                  <c:v>921 SAN</c:v>
                </c:pt>
                <c:pt idx="921">
                  <c:v>922 SAN</c:v>
                </c:pt>
                <c:pt idx="922">
                  <c:v>923 SAN</c:v>
                </c:pt>
                <c:pt idx="923">
                  <c:v>924 SAN</c:v>
                </c:pt>
                <c:pt idx="924">
                  <c:v>925 SAN</c:v>
                </c:pt>
                <c:pt idx="925">
                  <c:v>926 SAN</c:v>
                </c:pt>
                <c:pt idx="926">
                  <c:v>927 SAN</c:v>
                </c:pt>
                <c:pt idx="927">
                  <c:v>928 SAN</c:v>
                </c:pt>
                <c:pt idx="928">
                  <c:v>929 SAN</c:v>
                </c:pt>
                <c:pt idx="929">
                  <c:v>930 SAN</c:v>
                </c:pt>
                <c:pt idx="930">
                  <c:v>931 SAN</c:v>
                </c:pt>
                <c:pt idx="931">
                  <c:v>932 SAN</c:v>
                </c:pt>
                <c:pt idx="932">
                  <c:v>933 SAN</c:v>
                </c:pt>
                <c:pt idx="933">
                  <c:v>934 SAN</c:v>
                </c:pt>
                <c:pt idx="934">
                  <c:v>935 SAN</c:v>
                </c:pt>
                <c:pt idx="935">
                  <c:v>936 SAN</c:v>
                </c:pt>
                <c:pt idx="936">
                  <c:v>937 SAN</c:v>
                </c:pt>
                <c:pt idx="937">
                  <c:v>938 SAN</c:v>
                </c:pt>
                <c:pt idx="938">
                  <c:v>939 SAN</c:v>
                </c:pt>
                <c:pt idx="939">
                  <c:v>940 SAN</c:v>
                </c:pt>
                <c:pt idx="940">
                  <c:v>941 SAN</c:v>
                </c:pt>
                <c:pt idx="941">
                  <c:v>942 SAN</c:v>
                </c:pt>
                <c:pt idx="942">
                  <c:v>943 SAN</c:v>
                </c:pt>
                <c:pt idx="943">
                  <c:v>944 SAN</c:v>
                </c:pt>
                <c:pt idx="944">
                  <c:v>945 SAN</c:v>
                </c:pt>
                <c:pt idx="945">
                  <c:v>946 SAN</c:v>
                </c:pt>
                <c:pt idx="946">
                  <c:v>947 SAN</c:v>
                </c:pt>
                <c:pt idx="947">
                  <c:v>948 SAN</c:v>
                </c:pt>
                <c:pt idx="948">
                  <c:v>949 SAN</c:v>
                </c:pt>
                <c:pt idx="949">
                  <c:v>950 SAN</c:v>
                </c:pt>
                <c:pt idx="950">
                  <c:v>951 SAN</c:v>
                </c:pt>
                <c:pt idx="951">
                  <c:v>952 SAN</c:v>
                </c:pt>
                <c:pt idx="952">
                  <c:v>953 SAN</c:v>
                </c:pt>
                <c:pt idx="953">
                  <c:v>954 SAN</c:v>
                </c:pt>
                <c:pt idx="954">
                  <c:v>955 SAN</c:v>
                </c:pt>
                <c:pt idx="955">
                  <c:v>956 SAN</c:v>
                </c:pt>
                <c:pt idx="956">
                  <c:v>957 SAN</c:v>
                </c:pt>
                <c:pt idx="957">
                  <c:v>958 SAN</c:v>
                </c:pt>
                <c:pt idx="958">
                  <c:v>959 SAN</c:v>
                </c:pt>
                <c:pt idx="959">
                  <c:v>960 SAN</c:v>
                </c:pt>
                <c:pt idx="960">
                  <c:v>961 SAN</c:v>
                </c:pt>
                <c:pt idx="961">
                  <c:v>962 SAN</c:v>
                </c:pt>
                <c:pt idx="962">
                  <c:v>963 SAN</c:v>
                </c:pt>
                <c:pt idx="963">
                  <c:v>964 SAN</c:v>
                </c:pt>
                <c:pt idx="964">
                  <c:v>965 SAN</c:v>
                </c:pt>
                <c:pt idx="965">
                  <c:v>966 SAN</c:v>
                </c:pt>
                <c:pt idx="966">
                  <c:v>967 SAN</c:v>
                </c:pt>
                <c:pt idx="967">
                  <c:v>968 SAN</c:v>
                </c:pt>
                <c:pt idx="968">
                  <c:v>969 SAN</c:v>
                </c:pt>
                <c:pt idx="969">
                  <c:v>970 SAN</c:v>
                </c:pt>
                <c:pt idx="970">
                  <c:v>971 SAN</c:v>
                </c:pt>
                <c:pt idx="971">
                  <c:v>972 SAN</c:v>
                </c:pt>
                <c:pt idx="972">
                  <c:v>973 SAN</c:v>
                </c:pt>
                <c:pt idx="973">
                  <c:v>974 SAN</c:v>
                </c:pt>
                <c:pt idx="974">
                  <c:v>975 SAN</c:v>
                </c:pt>
                <c:pt idx="975">
                  <c:v>976 SAN</c:v>
                </c:pt>
                <c:pt idx="976">
                  <c:v>977 SAN</c:v>
                </c:pt>
                <c:pt idx="977">
                  <c:v>978 SAN</c:v>
                </c:pt>
                <c:pt idx="978">
                  <c:v>979 SAN</c:v>
                </c:pt>
                <c:pt idx="979">
                  <c:v>980 SAN</c:v>
                </c:pt>
                <c:pt idx="980">
                  <c:v>981 SAN</c:v>
                </c:pt>
                <c:pt idx="981">
                  <c:v>982 SAN</c:v>
                </c:pt>
                <c:pt idx="982">
                  <c:v>983 SAN</c:v>
                </c:pt>
                <c:pt idx="983">
                  <c:v>984 SAN</c:v>
                </c:pt>
                <c:pt idx="984">
                  <c:v>985 SAN</c:v>
                </c:pt>
                <c:pt idx="985">
                  <c:v>986 SAN</c:v>
                </c:pt>
                <c:pt idx="986">
                  <c:v>987 SAN</c:v>
                </c:pt>
                <c:pt idx="987">
                  <c:v>988 SAN</c:v>
                </c:pt>
                <c:pt idx="988">
                  <c:v>989 SAN</c:v>
                </c:pt>
                <c:pt idx="989">
                  <c:v>990 SAN</c:v>
                </c:pt>
                <c:pt idx="990">
                  <c:v>991 SAN</c:v>
                </c:pt>
                <c:pt idx="991">
                  <c:v>992 SAN</c:v>
                </c:pt>
                <c:pt idx="992">
                  <c:v>993 SAN</c:v>
                </c:pt>
                <c:pt idx="993">
                  <c:v>994 SAN</c:v>
                </c:pt>
                <c:pt idx="994">
                  <c:v>995 SAN</c:v>
                </c:pt>
                <c:pt idx="995">
                  <c:v>996 SAN</c:v>
                </c:pt>
                <c:pt idx="996">
                  <c:v>997 SAN</c:v>
                </c:pt>
                <c:pt idx="997">
                  <c:v>998 SAN</c:v>
                </c:pt>
                <c:pt idx="998">
                  <c:v>999 SAN</c:v>
                </c:pt>
                <c:pt idx="999">
                  <c:v>1000 SAN</c:v>
                </c:pt>
              </c:strCache>
            </c:strRef>
          </c:cat>
          <c:val>
            <c:numRef>
              <c:f>Kilobytes!$U$2:$U$1001</c:f>
              <c:numCache>
                <c:formatCode>0.0</c:formatCode>
                <c:ptCount val="1000"/>
                <c:pt idx="0">
                  <c:v>1.3818359375</c:v>
                </c:pt>
                <c:pt idx="1">
                  <c:v>1.41015625</c:v>
                </c:pt>
                <c:pt idx="2">
                  <c:v>1.4375</c:v>
                </c:pt>
                <c:pt idx="3">
                  <c:v>1.4697265625</c:v>
                </c:pt>
                <c:pt idx="4">
                  <c:v>1.4970703125</c:v>
                </c:pt>
                <c:pt idx="5">
                  <c:v>1.533203125</c:v>
                </c:pt>
                <c:pt idx="6">
                  <c:v>1.560546875</c:v>
                </c:pt>
                <c:pt idx="7">
                  <c:v>1.5927734375</c:v>
                </c:pt>
                <c:pt idx="8">
                  <c:v>1.6201171875</c:v>
                </c:pt>
                <c:pt idx="9">
                  <c:v>1.6484375</c:v>
                </c:pt>
                <c:pt idx="10">
                  <c:v>1.6796875</c:v>
                </c:pt>
                <c:pt idx="11">
                  <c:v>1.7119140625</c:v>
                </c:pt>
                <c:pt idx="12">
                  <c:v>1.7392578125</c:v>
                </c:pt>
                <c:pt idx="13">
                  <c:v>1.771484375</c:v>
                </c:pt>
                <c:pt idx="14">
                  <c:v>1.798828125</c:v>
                </c:pt>
                <c:pt idx="15">
                  <c:v>1.826171875</c:v>
                </c:pt>
                <c:pt idx="16">
                  <c:v>1.8583984375</c:v>
                </c:pt>
                <c:pt idx="17">
                  <c:v>1.8857421875</c:v>
                </c:pt>
                <c:pt idx="18">
                  <c:v>1.9140625</c:v>
                </c:pt>
                <c:pt idx="19">
                  <c:v>1.9453125</c:v>
                </c:pt>
                <c:pt idx="20">
                  <c:v>1.9736328125</c:v>
                </c:pt>
                <c:pt idx="21">
                  <c:v>2.0009765625</c:v>
                </c:pt>
                <c:pt idx="22">
                  <c:v>2.033203125</c:v>
                </c:pt>
                <c:pt idx="23">
                  <c:v>2.060546875</c:v>
                </c:pt>
                <c:pt idx="24">
                  <c:v>2.0888671875</c:v>
                </c:pt>
                <c:pt idx="25">
                  <c:v>2.1201171875</c:v>
                </c:pt>
                <c:pt idx="26">
                  <c:v>2.1474609375</c:v>
                </c:pt>
                <c:pt idx="27">
                  <c:v>2.17578125</c:v>
                </c:pt>
                <c:pt idx="28">
                  <c:v>2.20703125</c:v>
                </c:pt>
                <c:pt idx="29">
                  <c:v>2.2353515625</c:v>
                </c:pt>
                <c:pt idx="30">
                  <c:v>2.2626953125</c:v>
                </c:pt>
                <c:pt idx="31">
                  <c:v>2.294921875</c:v>
                </c:pt>
                <c:pt idx="32">
                  <c:v>2.322265624999996</c:v>
                </c:pt>
                <c:pt idx="33">
                  <c:v>2.3505859375</c:v>
                </c:pt>
                <c:pt idx="34">
                  <c:v>2.381835937499999</c:v>
                </c:pt>
                <c:pt idx="35">
                  <c:v>2.41015625</c:v>
                </c:pt>
                <c:pt idx="36">
                  <c:v>2.4375</c:v>
                </c:pt>
                <c:pt idx="37">
                  <c:v>2.4697265625</c:v>
                </c:pt>
                <c:pt idx="38">
                  <c:v>2.4970703125</c:v>
                </c:pt>
                <c:pt idx="39">
                  <c:v>2.5244140625</c:v>
                </c:pt>
                <c:pt idx="40">
                  <c:v>2.556640624999996</c:v>
                </c:pt>
                <c:pt idx="41">
                  <c:v>2.583984375</c:v>
                </c:pt>
                <c:pt idx="42">
                  <c:v>2.6123046875</c:v>
                </c:pt>
                <c:pt idx="43">
                  <c:v>2.6435546875</c:v>
                </c:pt>
                <c:pt idx="44">
                  <c:v>2.671874999999999</c:v>
                </c:pt>
                <c:pt idx="45">
                  <c:v>2.69921875</c:v>
                </c:pt>
                <c:pt idx="46">
                  <c:v>2.731445312499999</c:v>
                </c:pt>
                <c:pt idx="47">
                  <c:v>2.7587890625</c:v>
                </c:pt>
                <c:pt idx="48">
                  <c:v>2.787109375</c:v>
                </c:pt>
                <c:pt idx="49">
                  <c:v>2.818359375</c:v>
                </c:pt>
                <c:pt idx="50">
                  <c:v>2.845703125</c:v>
                </c:pt>
                <c:pt idx="51">
                  <c:v>2.8740234375</c:v>
                </c:pt>
                <c:pt idx="52">
                  <c:v>2.9052734375</c:v>
                </c:pt>
                <c:pt idx="53">
                  <c:v>2.93359375</c:v>
                </c:pt>
                <c:pt idx="54">
                  <c:v>2.9609375</c:v>
                </c:pt>
                <c:pt idx="55">
                  <c:v>2.9931640625</c:v>
                </c:pt>
                <c:pt idx="56">
                  <c:v>3.0205078125</c:v>
                </c:pt>
                <c:pt idx="57">
                  <c:v>3.048828125</c:v>
                </c:pt>
                <c:pt idx="58">
                  <c:v>3.080078125</c:v>
                </c:pt>
                <c:pt idx="59">
                  <c:v>3.1083984375</c:v>
                </c:pt>
                <c:pt idx="60">
                  <c:v>3.1357421875</c:v>
                </c:pt>
                <c:pt idx="61">
                  <c:v>3.16796875</c:v>
                </c:pt>
                <c:pt idx="62">
                  <c:v>3.1953125</c:v>
                </c:pt>
                <c:pt idx="63">
                  <c:v>3.22265625</c:v>
                </c:pt>
                <c:pt idx="64">
                  <c:v>3.2548828125</c:v>
                </c:pt>
                <c:pt idx="65">
                  <c:v>3.2822265625</c:v>
                </c:pt>
                <c:pt idx="66">
                  <c:v>3.310546875</c:v>
                </c:pt>
                <c:pt idx="67">
                  <c:v>3.341796875</c:v>
                </c:pt>
                <c:pt idx="68">
                  <c:v>3.3701171875</c:v>
                </c:pt>
                <c:pt idx="69">
                  <c:v>3.397460937499999</c:v>
                </c:pt>
                <c:pt idx="70">
                  <c:v>3.4296875</c:v>
                </c:pt>
                <c:pt idx="71">
                  <c:v>3.45703125</c:v>
                </c:pt>
                <c:pt idx="72">
                  <c:v>3.4853515625</c:v>
                </c:pt>
                <c:pt idx="73">
                  <c:v>3.5166015625</c:v>
                </c:pt>
                <c:pt idx="74">
                  <c:v>3.5439453125</c:v>
                </c:pt>
                <c:pt idx="75">
                  <c:v>3.572265624999996</c:v>
                </c:pt>
                <c:pt idx="76">
                  <c:v>3.603515625</c:v>
                </c:pt>
                <c:pt idx="77">
                  <c:v>3.631835937499999</c:v>
                </c:pt>
                <c:pt idx="78">
                  <c:v>3.6591796875</c:v>
                </c:pt>
                <c:pt idx="79">
                  <c:v>3.69140625</c:v>
                </c:pt>
                <c:pt idx="80">
                  <c:v>3.71875</c:v>
                </c:pt>
                <c:pt idx="81">
                  <c:v>3.7470703125</c:v>
                </c:pt>
                <c:pt idx="82">
                  <c:v>3.7783203125</c:v>
                </c:pt>
                <c:pt idx="83">
                  <c:v>3.806640624999996</c:v>
                </c:pt>
                <c:pt idx="84">
                  <c:v>3.833984375</c:v>
                </c:pt>
                <c:pt idx="85">
                  <c:v>3.866210937499999</c:v>
                </c:pt>
                <c:pt idx="86">
                  <c:v>3.8935546875</c:v>
                </c:pt>
                <c:pt idx="87">
                  <c:v>3.9208984375</c:v>
                </c:pt>
                <c:pt idx="88">
                  <c:v>3.953125</c:v>
                </c:pt>
                <c:pt idx="89">
                  <c:v>3.98046875</c:v>
                </c:pt>
                <c:pt idx="90">
                  <c:v>4.0087890625</c:v>
                </c:pt>
                <c:pt idx="91">
                  <c:v>4.0400390625</c:v>
                </c:pt>
                <c:pt idx="92">
                  <c:v>4.068359375</c:v>
                </c:pt>
                <c:pt idx="93">
                  <c:v>4.095703125</c:v>
                </c:pt>
                <c:pt idx="94">
                  <c:v>4.127929687499993</c:v>
                </c:pt>
                <c:pt idx="95">
                  <c:v>4.1552734375</c:v>
                </c:pt>
                <c:pt idx="96">
                  <c:v>4.18359375</c:v>
                </c:pt>
                <c:pt idx="97">
                  <c:v>4.21484375</c:v>
                </c:pt>
                <c:pt idx="98">
                  <c:v>4.242187499999996</c:v>
                </c:pt>
                <c:pt idx="99">
                  <c:v>4.2705078125</c:v>
                </c:pt>
                <c:pt idx="100">
                  <c:v>4.3017578125</c:v>
                </c:pt>
                <c:pt idx="101">
                  <c:v>4.330078125</c:v>
                </c:pt>
                <c:pt idx="102">
                  <c:v>4.357421874999993</c:v>
                </c:pt>
                <c:pt idx="103">
                  <c:v>4.3896484375</c:v>
                </c:pt>
                <c:pt idx="104">
                  <c:v>4.4169921875</c:v>
                </c:pt>
                <c:pt idx="105">
                  <c:v>4.4453125</c:v>
                </c:pt>
                <c:pt idx="106">
                  <c:v>4.4765625</c:v>
                </c:pt>
                <c:pt idx="107">
                  <c:v>4.504882812499993</c:v>
                </c:pt>
                <c:pt idx="108">
                  <c:v>4.5322265625</c:v>
                </c:pt>
                <c:pt idx="109">
                  <c:v>4.564453125</c:v>
                </c:pt>
                <c:pt idx="110">
                  <c:v>4.591796875</c:v>
                </c:pt>
                <c:pt idx="111">
                  <c:v>4.619140625</c:v>
                </c:pt>
                <c:pt idx="112">
                  <c:v>4.6513671875</c:v>
                </c:pt>
                <c:pt idx="113">
                  <c:v>4.678710937499991</c:v>
                </c:pt>
                <c:pt idx="114">
                  <c:v>4.707031249999991</c:v>
                </c:pt>
                <c:pt idx="115">
                  <c:v>4.73828125</c:v>
                </c:pt>
                <c:pt idx="116">
                  <c:v>4.7666015625</c:v>
                </c:pt>
                <c:pt idx="117">
                  <c:v>4.7939453125</c:v>
                </c:pt>
                <c:pt idx="118">
                  <c:v>4.826171874999993</c:v>
                </c:pt>
                <c:pt idx="119">
                  <c:v>4.853515624999993</c:v>
                </c:pt>
                <c:pt idx="120">
                  <c:v>4.881835937499991</c:v>
                </c:pt>
                <c:pt idx="121">
                  <c:v>4.913085937499993</c:v>
                </c:pt>
                <c:pt idx="122">
                  <c:v>4.9404296875</c:v>
                </c:pt>
                <c:pt idx="123">
                  <c:v>4.96875</c:v>
                </c:pt>
                <c:pt idx="124">
                  <c:v>5.0</c:v>
                </c:pt>
                <c:pt idx="125">
                  <c:v>5.0283203125</c:v>
                </c:pt>
                <c:pt idx="126">
                  <c:v>5.0556640625</c:v>
                </c:pt>
                <c:pt idx="127">
                  <c:v>5.087890625</c:v>
                </c:pt>
                <c:pt idx="128">
                  <c:v>5.115234374999993</c:v>
                </c:pt>
                <c:pt idx="129">
                  <c:v>5.143554687499993</c:v>
                </c:pt>
                <c:pt idx="130">
                  <c:v>5.174804687499993</c:v>
                </c:pt>
                <c:pt idx="131">
                  <c:v>5.203125</c:v>
                </c:pt>
                <c:pt idx="132">
                  <c:v>5.23046875</c:v>
                </c:pt>
                <c:pt idx="133">
                  <c:v>5.2626953125</c:v>
                </c:pt>
                <c:pt idx="134">
                  <c:v>5.2900390625</c:v>
                </c:pt>
                <c:pt idx="135">
                  <c:v>5.317382812499993</c:v>
                </c:pt>
                <c:pt idx="136">
                  <c:v>5.349609375</c:v>
                </c:pt>
                <c:pt idx="137">
                  <c:v>5.376953125</c:v>
                </c:pt>
                <c:pt idx="138">
                  <c:v>5.4052734375</c:v>
                </c:pt>
                <c:pt idx="139">
                  <c:v>5.4365234375</c:v>
                </c:pt>
                <c:pt idx="140">
                  <c:v>5.46484375</c:v>
                </c:pt>
                <c:pt idx="141">
                  <c:v>5.492187499999996</c:v>
                </c:pt>
                <c:pt idx="142">
                  <c:v>5.524414062499987</c:v>
                </c:pt>
                <c:pt idx="143">
                  <c:v>5.5517578125</c:v>
                </c:pt>
                <c:pt idx="144">
                  <c:v>5.580078125</c:v>
                </c:pt>
                <c:pt idx="145">
                  <c:v>5.611328125</c:v>
                </c:pt>
                <c:pt idx="146">
                  <c:v>5.638671875</c:v>
                </c:pt>
                <c:pt idx="147">
                  <c:v>5.6669921875</c:v>
                </c:pt>
                <c:pt idx="148">
                  <c:v>5.6982421875</c:v>
                </c:pt>
                <c:pt idx="149">
                  <c:v>5.7265625</c:v>
                </c:pt>
                <c:pt idx="150">
                  <c:v>5.753906249999991</c:v>
                </c:pt>
                <c:pt idx="151">
                  <c:v>5.7861328125</c:v>
                </c:pt>
                <c:pt idx="152">
                  <c:v>5.813476562499993</c:v>
                </c:pt>
                <c:pt idx="153">
                  <c:v>5.841796875</c:v>
                </c:pt>
                <c:pt idx="154">
                  <c:v>5.873046875</c:v>
                </c:pt>
                <c:pt idx="155">
                  <c:v>5.9013671875</c:v>
                </c:pt>
                <c:pt idx="156">
                  <c:v>5.928710937499993</c:v>
                </c:pt>
                <c:pt idx="157">
                  <c:v>5.960937499999996</c:v>
                </c:pt>
                <c:pt idx="158">
                  <c:v>5.98828125</c:v>
                </c:pt>
                <c:pt idx="159">
                  <c:v>6.015625</c:v>
                </c:pt>
                <c:pt idx="160">
                  <c:v>6.047851562499993</c:v>
                </c:pt>
                <c:pt idx="161">
                  <c:v>6.0751953125</c:v>
                </c:pt>
                <c:pt idx="162">
                  <c:v>6.103515624999993</c:v>
                </c:pt>
                <c:pt idx="163">
                  <c:v>6.134765625</c:v>
                </c:pt>
                <c:pt idx="164">
                  <c:v>6.163085937499987</c:v>
                </c:pt>
                <c:pt idx="165">
                  <c:v>6.1904296875</c:v>
                </c:pt>
                <c:pt idx="166">
                  <c:v>6.222656249999993</c:v>
                </c:pt>
                <c:pt idx="167">
                  <c:v>6.25</c:v>
                </c:pt>
                <c:pt idx="168">
                  <c:v>6.2783203125</c:v>
                </c:pt>
                <c:pt idx="169">
                  <c:v>6.3095703125</c:v>
                </c:pt>
                <c:pt idx="170">
                  <c:v>6.336914062499993</c:v>
                </c:pt>
                <c:pt idx="171">
                  <c:v>6.365234374999993</c:v>
                </c:pt>
                <c:pt idx="172">
                  <c:v>6.396484374999991</c:v>
                </c:pt>
                <c:pt idx="173">
                  <c:v>6.424804687499993</c:v>
                </c:pt>
                <c:pt idx="174">
                  <c:v>6.4521484375</c:v>
                </c:pt>
                <c:pt idx="175">
                  <c:v>6.484375</c:v>
                </c:pt>
                <c:pt idx="176">
                  <c:v>6.51171875</c:v>
                </c:pt>
                <c:pt idx="177">
                  <c:v>6.5400390625</c:v>
                </c:pt>
                <c:pt idx="178">
                  <c:v>6.5712890625</c:v>
                </c:pt>
                <c:pt idx="179">
                  <c:v>6.599609375</c:v>
                </c:pt>
                <c:pt idx="180">
                  <c:v>6.626953125</c:v>
                </c:pt>
                <c:pt idx="181">
                  <c:v>6.6591796875</c:v>
                </c:pt>
                <c:pt idx="182">
                  <c:v>6.6865234375</c:v>
                </c:pt>
                <c:pt idx="183">
                  <c:v>6.7138671875</c:v>
                </c:pt>
                <c:pt idx="184">
                  <c:v>6.74609375</c:v>
                </c:pt>
                <c:pt idx="185">
                  <c:v>6.7734375</c:v>
                </c:pt>
                <c:pt idx="186">
                  <c:v>6.8017578125</c:v>
                </c:pt>
                <c:pt idx="187">
                  <c:v>6.8330078125</c:v>
                </c:pt>
                <c:pt idx="188">
                  <c:v>6.861328125</c:v>
                </c:pt>
                <c:pt idx="189">
                  <c:v>6.888671875</c:v>
                </c:pt>
                <c:pt idx="190">
                  <c:v>6.9208984375</c:v>
                </c:pt>
                <c:pt idx="191">
                  <c:v>6.9482421875</c:v>
                </c:pt>
                <c:pt idx="192">
                  <c:v>6.9765625</c:v>
                </c:pt>
                <c:pt idx="193">
                  <c:v>7.007812499999996</c:v>
                </c:pt>
                <c:pt idx="194">
                  <c:v>7.035156249999993</c:v>
                </c:pt>
                <c:pt idx="195">
                  <c:v>7.063476562499993</c:v>
                </c:pt>
                <c:pt idx="196">
                  <c:v>7.094726562499993</c:v>
                </c:pt>
                <c:pt idx="197">
                  <c:v>7.123046874999993</c:v>
                </c:pt>
                <c:pt idx="198">
                  <c:v>7.150390625</c:v>
                </c:pt>
                <c:pt idx="199">
                  <c:v>7.1826171875</c:v>
                </c:pt>
                <c:pt idx="200">
                  <c:v>7.2099609375</c:v>
                </c:pt>
                <c:pt idx="201">
                  <c:v>7.23828125</c:v>
                </c:pt>
                <c:pt idx="202">
                  <c:v>7.269531249999993</c:v>
                </c:pt>
                <c:pt idx="203">
                  <c:v>7.297851562499993</c:v>
                </c:pt>
                <c:pt idx="204">
                  <c:v>7.325195312499993</c:v>
                </c:pt>
                <c:pt idx="205">
                  <c:v>7.357421874999993</c:v>
                </c:pt>
                <c:pt idx="206">
                  <c:v>7.384765625</c:v>
                </c:pt>
                <c:pt idx="207">
                  <c:v>7.412109375</c:v>
                </c:pt>
                <c:pt idx="208">
                  <c:v>7.444335937499993</c:v>
                </c:pt>
                <c:pt idx="209">
                  <c:v>7.4716796875</c:v>
                </c:pt>
                <c:pt idx="210">
                  <c:v>7.5</c:v>
                </c:pt>
                <c:pt idx="211">
                  <c:v>7.53125</c:v>
                </c:pt>
                <c:pt idx="212">
                  <c:v>7.5595703125</c:v>
                </c:pt>
                <c:pt idx="213">
                  <c:v>7.586914062499993</c:v>
                </c:pt>
                <c:pt idx="214">
                  <c:v>7.619140625</c:v>
                </c:pt>
                <c:pt idx="215">
                  <c:v>7.646484374999991</c:v>
                </c:pt>
                <c:pt idx="216">
                  <c:v>7.674804687499991</c:v>
                </c:pt>
                <c:pt idx="217">
                  <c:v>7.7060546875</c:v>
                </c:pt>
                <c:pt idx="218">
                  <c:v>7.7333984375</c:v>
                </c:pt>
                <c:pt idx="219">
                  <c:v>7.76171875</c:v>
                </c:pt>
                <c:pt idx="220">
                  <c:v>7.79296875</c:v>
                </c:pt>
                <c:pt idx="221">
                  <c:v>7.8212890625</c:v>
                </c:pt>
                <c:pt idx="222">
                  <c:v>7.8486328125</c:v>
                </c:pt>
                <c:pt idx="223">
                  <c:v>7.880859375</c:v>
                </c:pt>
                <c:pt idx="224">
                  <c:v>7.908203125</c:v>
                </c:pt>
                <c:pt idx="225">
                  <c:v>7.9365234375</c:v>
                </c:pt>
                <c:pt idx="226">
                  <c:v>7.9677734375</c:v>
                </c:pt>
                <c:pt idx="227">
                  <c:v>7.99609375</c:v>
                </c:pt>
                <c:pt idx="228">
                  <c:v>8.0234375</c:v>
                </c:pt>
                <c:pt idx="229">
                  <c:v>8.0556640625</c:v>
                </c:pt>
                <c:pt idx="230">
                  <c:v>8.0830078125</c:v>
                </c:pt>
                <c:pt idx="231">
                  <c:v>8.110351562499998</c:v>
                </c:pt>
                <c:pt idx="232">
                  <c:v>8.142578124999998</c:v>
                </c:pt>
                <c:pt idx="233">
                  <c:v>8.169921875</c:v>
                </c:pt>
                <c:pt idx="234">
                  <c:v>8.198242187499998</c:v>
                </c:pt>
                <c:pt idx="235">
                  <c:v>8.2294921875</c:v>
                </c:pt>
                <c:pt idx="236">
                  <c:v>8.2578125</c:v>
                </c:pt>
                <c:pt idx="237">
                  <c:v>8.28515625</c:v>
                </c:pt>
                <c:pt idx="238">
                  <c:v>8.3173828125</c:v>
                </c:pt>
                <c:pt idx="239">
                  <c:v>8.3447265625</c:v>
                </c:pt>
                <c:pt idx="240">
                  <c:v>8.373046875</c:v>
                </c:pt>
                <c:pt idx="241">
                  <c:v>8.404296875</c:v>
                </c:pt>
                <c:pt idx="242">
                  <c:v>8.431640625</c:v>
                </c:pt>
                <c:pt idx="243">
                  <c:v>8.4599609375</c:v>
                </c:pt>
                <c:pt idx="244">
                  <c:v>8.4912109375</c:v>
                </c:pt>
                <c:pt idx="245">
                  <c:v>8.51953125</c:v>
                </c:pt>
                <c:pt idx="246">
                  <c:v>8.546875</c:v>
                </c:pt>
                <c:pt idx="247">
                  <c:v>8.5791015625</c:v>
                </c:pt>
                <c:pt idx="248">
                  <c:v>8.6064453125</c:v>
                </c:pt>
                <c:pt idx="249">
                  <c:v>8.634765624999998</c:v>
                </c:pt>
                <c:pt idx="250">
                  <c:v>8.666015625</c:v>
                </c:pt>
                <c:pt idx="251">
                  <c:v>8.6943359375</c:v>
                </c:pt>
                <c:pt idx="252">
                  <c:v>8.721679687499998</c:v>
                </c:pt>
                <c:pt idx="253">
                  <c:v>8.75390625</c:v>
                </c:pt>
                <c:pt idx="254">
                  <c:v>8.78125</c:v>
                </c:pt>
                <c:pt idx="255">
                  <c:v>8.80859375</c:v>
                </c:pt>
                <c:pt idx="256">
                  <c:v>8.8408203125</c:v>
                </c:pt>
                <c:pt idx="257">
                  <c:v>8.8681640625</c:v>
                </c:pt>
                <c:pt idx="258">
                  <c:v>8.896484375</c:v>
                </c:pt>
                <c:pt idx="259">
                  <c:v>8.927734375</c:v>
                </c:pt>
                <c:pt idx="260">
                  <c:v>8.9560546875</c:v>
                </c:pt>
                <c:pt idx="261">
                  <c:v>8.9833984375</c:v>
                </c:pt>
                <c:pt idx="262">
                  <c:v>9.015625</c:v>
                </c:pt>
                <c:pt idx="263">
                  <c:v>9.042968749999998</c:v>
                </c:pt>
                <c:pt idx="264">
                  <c:v>9.0712890625</c:v>
                </c:pt>
                <c:pt idx="265">
                  <c:v>9.1025390625</c:v>
                </c:pt>
                <c:pt idx="266">
                  <c:v>9.1298828125</c:v>
                </c:pt>
                <c:pt idx="267">
                  <c:v>9.158203124999998</c:v>
                </c:pt>
                <c:pt idx="268">
                  <c:v>9.189453125</c:v>
                </c:pt>
                <c:pt idx="269">
                  <c:v>9.217773437499998</c:v>
                </c:pt>
                <c:pt idx="270">
                  <c:v>9.245117187499998</c:v>
                </c:pt>
                <c:pt idx="271">
                  <c:v>9.277343749999998</c:v>
                </c:pt>
                <c:pt idx="272">
                  <c:v>9.3046875</c:v>
                </c:pt>
                <c:pt idx="273">
                  <c:v>9.3330078125</c:v>
                </c:pt>
                <c:pt idx="274">
                  <c:v>9.3642578125</c:v>
                </c:pt>
                <c:pt idx="275">
                  <c:v>9.392578125</c:v>
                </c:pt>
                <c:pt idx="276">
                  <c:v>9.419921875</c:v>
                </c:pt>
                <c:pt idx="277">
                  <c:v>9.4521484375</c:v>
                </c:pt>
                <c:pt idx="278">
                  <c:v>9.4794921875</c:v>
                </c:pt>
                <c:pt idx="279">
                  <c:v>9.5068359375</c:v>
                </c:pt>
                <c:pt idx="280">
                  <c:v>9.5390625</c:v>
                </c:pt>
                <c:pt idx="281">
                  <c:v>9.56640625</c:v>
                </c:pt>
                <c:pt idx="282">
                  <c:v>9.5947265625</c:v>
                </c:pt>
                <c:pt idx="283">
                  <c:v>9.6259765625</c:v>
                </c:pt>
                <c:pt idx="284">
                  <c:v>9.654296875</c:v>
                </c:pt>
                <c:pt idx="285">
                  <c:v>9.681640625</c:v>
                </c:pt>
                <c:pt idx="286">
                  <c:v>9.713867187499998</c:v>
                </c:pt>
                <c:pt idx="287">
                  <c:v>9.741210937499998</c:v>
                </c:pt>
                <c:pt idx="288">
                  <c:v>9.76953125</c:v>
                </c:pt>
                <c:pt idx="289">
                  <c:v>9.80078125</c:v>
                </c:pt>
                <c:pt idx="290">
                  <c:v>9.828125</c:v>
                </c:pt>
                <c:pt idx="291">
                  <c:v>9.8564453125</c:v>
                </c:pt>
                <c:pt idx="292">
                  <c:v>9.8876953125</c:v>
                </c:pt>
                <c:pt idx="293">
                  <c:v>9.916015625</c:v>
                </c:pt>
                <c:pt idx="294">
                  <c:v>9.943359375</c:v>
                </c:pt>
                <c:pt idx="295">
                  <c:v>9.9755859375</c:v>
                </c:pt>
                <c:pt idx="296">
                  <c:v>10.0029296875</c:v>
                </c:pt>
                <c:pt idx="297">
                  <c:v>10.03125</c:v>
                </c:pt>
                <c:pt idx="298">
                  <c:v>10.0625</c:v>
                </c:pt>
                <c:pt idx="299">
                  <c:v>10.0908203125</c:v>
                </c:pt>
                <c:pt idx="300">
                  <c:v>10.1181640625</c:v>
                </c:pt>
                <c:pt idx="301">
                  <c:v>10.150390625</c:v>
                </c:pt>
                <c:pt idx="302">
                  <c:v>10.177734375</c:v>
                </c:pt>
                <c:pt idx="303">
                  <c:v>10.205078125</c:v>
                </c:pt>
                <c:pt idx="304">
                  <c:v>10.2373046875</c:v>
                </c:pt>
                <c:pt idx="305">
                  <c:v>10.2646484375</c:v>
                </c:pt>
                <c:pt idx="306">
                  <c:v>10.29296875</c:v>
                </c:pt>
                <c:pt idx="307">
                  <c:v>10.32421875</c:v>
                </c:pt>
                <c:pt idx="308">
                  <c:v>10.3525390625</c:v>
                </c:pt>
                <c:pt idx="309">
                  <c:v>10.3798828125</c:v>
                </c:pt>
                <c:pt idx="310">
                  <c:v>10.412109375</c:v>
                </c:pt>
                <c:pt idx="311">
                  <c:v>10.439453125</c:v>
                </c:pt>
                <c:pt idx="312">
                  <c:v>10.4677734375</c:v>
                </c:pt>
                <c:pt idx="313">
                  <c:v>10.4990234375</c:v>
                </c:pt>
                <c:pt idx="314">
                  <c:v>10.5263671875</c:v>
                </c:pt>
                <c:pt idx="315">
                  <c:v>10.5546875</c:v>
                </c:pt>
                <c:pt idx="316">
                  <c:v>10.5859375</c:v>
                </c:pt>
                <c:pt idx="317">
                  <c:v>10.6142578125</c:v>
                </c:pt>
                <c:pt idx="318">
                  <c:v>10.6416015625</c:v>
                </c:pt>
                <c:pt idx="319">
                  <c:v>10.673828125</c:v>
                </c:pt>
                <c:pt idx="320">
                  <c:v>10.701171875</c:v>
                </c:pt>
                <c:pt idx="321">
                  <c:v>10.7294921875</c:v>
                </c:pt>
                <c:pt idx="322">
                  <c:v>10.7607421875</c:v>
                </c:pt>
                <c:pt idx="323">
                  <c:v>10.7890625</c:v>
                </c:pt>
                <c:pt idx="324">
                  <c:v>10.81640625</c:v>
                </c:pt>
                <c:pt idx="325">
                  <c:v>10.8486328125</c:v>
                </c:pt>
                <c:pt idx="326">
                  <c:v>10.8759765625</c:v>
                </c:pt>
                <c:pt idx="327">
                  <c:v>10.9033203125</c:v>
                </c:pt>
                <c:pt idx="328">
                  <c:v>10.935546875</c:v>
                </c:pt>
                <c:pt idx="329">
                  <c:v>10.962890625</c:v>
                </c:pt>
                <c:pt idx="330">
                  <c:v>10.9912109375</c:v>
                </c:pt>
                <c:pt idx="331">
                  <c:v>11.0224609375</c:v>
                </c:pt>
                <c:pt idx="332">
                  <c:v>11.05078125</c:v>
                </c:pt>
                <c:pt idx="333">
                  <c:v>11.078125</c:v>
                </c:pt>
                <c:pt idx="334">
                  <c:v>11.1103515625</c:v>
                </c:pt>
                <c:pt idx="335">
                  <c:v>11.1376953125</c:v>
                </c:pt>
                <c:pt idx="336">
                  <c:v>11.166015625</c:v>
                </c:pt>
                <c:pt idx="337">
                  <c:v>11.197265625</c:v>
                </c:pt>
                <c:pt idx="338">
                  <c:v>11.224609375</c:v>
                </c:pt>
                <c:pt idx="339">
                  <c:v>11.2529296875</c:v>
                </c:pt>
                <c:pt idx="340">
                  <c:v>11.2841796875</c:v>
                </c:pt>
                <c:pt idx="341">
                  <c:v>11.3125</c:v>
                </c:pt>
                <c:pt idx="342">
                  <c:v>11.33984375</c:v>
                </c:pt>
                <c:pt idx="343">
                  <c:v>11.3720703125</c:v>
                </c:pt>
                <c:pt idx="344">
                  <c:v>11.3994140625</c:v>
                </c:pt>
                <c:pt idx="345">
                  <c:v>11.427734375</c:v>
                </c:pt>
                <c:pt idx="346">
                  <c:v>11.458984375</c:v>
                </c:pt>
                <c:pt idx="347">
                  <c:v>11.4873046875</c:v>
                </c:pt>
                <c:pt idx="348">
                  <c:v>11.5146484375</c:v>
                </c:pt>
                <c:pt idx="349">
                  <c:v>11.546875</c:v>
                </c:pt>
                <c:pt idx="350">
                  <c:v>11.57421875</c:v>
                </c:pt>
                <c:pt idx="351">
                  <c:v>11.6015625</c:v>
                </c:pt>
                <c:pt idx="352">
                  <c:v>11.6337890625</c:v>
                </c:pt>
                <c:pt idx="353">
                  <c:v>11.6611328125</c:v>
                </c:pt>
                <c:pt idx="354">
                  <c:v>11.689453125</c:v>
                </c:pt>
                <c:pt idx="355">
                  <c:v>11.720703125</c:v>
                </c:pt>
                <c:pt idx="356">
                  <c:v>11.7490234375</c:v>
                </c:pt>
                <c:pt idx="357">
                  <c:v>11.7763671875</c:v>
                </c:pt>
                <c:pt idx="358">
                  <c:v>11.80859375</c:v>
                </c:pt>
                <c:pt idx="359">
                  <c:v>11.8359375</c:v>
                </c:pt>
                <c:pt idx="360">
                  <c:v>11.8642578125</c:v>
                </c:pt>
                <c:pt idx="361">
                  <c:v>11.8955078125</c:v>
                </c:pt>
                <c:pt idx="362">
                  <c:v>11.9228515625</c:v>
                </c:pt>
                <c:pt idx="363">
                  <c:v>11.951171875</c:v>
                </c:pt>
                <c:pt idx="364">
                  <c:v>11.982421875</c:v>
                </c:pt>
                <c:pt idx="365">
                  <c:v>12.0107421875</c:v>
                </c:pt>
                <c:pt idx="366">
                  <c:v>12.0380859375</c:v>
                </c:pt>
                <c:pt idx="367">
                  <c:v>12.0703125</c:v>
                </c:pt>
                <c:pt idx="368">
                  <c:v>12.09765625</c:v>
                </c:pt>
                <c:pt idx="369">
                  <c:v>12.1259765625</c:v>
                </c:pt>
                <c:pt idx="370">
                  <c:v>12.1572265625</c:v>
                </c:pt>
                <c:pt idx="371">
                  <c:v>12.185546875</c:v>
                </c:pt>
                <c:pt idx="372">
                  <c:v>12.212890625</c:v>
                </c:pt>
                <c:pt idx="373">
                  <c:v>12.2451171875</c:v>
                </c:pt>
                <c:pt idx="374">
                  <c:v>12.2724609375</c:v>
                </c:pt>
                <c:pt idx="375">
                  <c:v>12.2998046875</c:v>
                </c:pt>
                <c:pt idx="376">
                  <c:v>12.33203125</c:v>
                </c:pt>
                <c:pt idx="377">
                  <c:v>12.359375</c:v>
                </c:pt>
                <c:pt idx="378">
                  <c:v>12.3876953125</c:v>
                </c:pt>
                <c:pt idx="379">
                  <c:v>12.4189453125</c:v>
                </c:pt>
                <c:pt idx="380">
                  <c:v>12.447265625</c:v>
                </c:pt>
                <c:pt idx="381">
                  <c:v>12.474609375</c:v>
                </c:pt>
                <c:pt idx="382">
                  <c:v>12.5068359375</c:v>
                </c:pt>
                <c:pt idx="383">
                  <c:v>12.5341796875</c:v>
                </c:pt>
                <c:pt idx="384">
                  <c:v>12.5625</c:v>
                </c:pt>
                <c:pt idx="385">
                  <c:v>12.59375</c:v>
                </c:pt>
                <c:pt idx="386">
                  <c:v>12.62109375</c:v>
                </c:pt>
                <c:pt idx="387">
                  <c:v>12.6494140625</c:v>
                </c:pt>
                <c:pt idx="388">
                  <c:v>12.6806640625</c:v>
                </c:pt>
                <c:pt idx="389">
                  <c:v>12.708984375</c:v>
                </c:pt>
                <c:pt idx="390">
                  <c:v>12.736328125</c:v>
                </c:pt>
                <c:pt idx="391">
                  <c:v>12.7685546875</c:v>
                </c:pt>
                <c:pt idx="392">
                  <c:v>12.7958984375</c:v>
                </c:pt>
                <c:pt idx="393">
                  <c:v>12.82421875</c:v>
                </c:pt>
                <c:pt idx="394">
                  <c:v>12.85546875</c:v>
                </c:pt>
                <c:pt idx="395">
                  <c:v>12.8837890625</c:v>
                </c:pt>
                <c:pt idx="396">
                  <c:v>12.9111328125</c:v>
                </c:pt>
                <c:pt idx="397">
                  <c:v>12.943359375</c:v>
                </c:pt>
                <c:pt idx="398">
                  <c:v>12.970703125</c:v>
                </c:pt>
                <c:pt idx="399">
                  <c:v>12.998046875</c:v>
                </c:pt>
                <c:pt idx="400">
                  <c:v>13.0302734375</c:v>
                </c:pt>
                <c:pt idx="401">
                  <c:v>13.0576171875</c:v>
                </c:pt>
                <c:pt idx="402">
                  <c:v>13.0859375</c:v>
                </c:pt>
                <c:pt idx="403">
                  <c:v>13.1171875</c:v>
                </c:pt>
                <c:pt idx="404">
                  <c:v>13.1455078125</c:v>
                </c:pt>
                <c:pt idx="405">
                  <c:v>13.1728515625</c:v>
                </c:pt>
                <c:pt idx="406">
                  <c:v>13.205078125</c:v>
                </c:pt>
                <c:pt idx="407">
                  <c:v>13.232421875</c:v>
                </c:pt>
                <c:pt idx="408">
                  <c:v>13.2607421875</c:v>
                </c:pt>
                <c:pt idx="409">
                  <c:v>13.2919921875</c:v>
                </c:pt>
                <c:pt idx="410">
                  <c:v>13.3193359375</c:v>
                </c:pt>
                <c:pt idx="411">
                  <c:v>13.34765625</c:v>
                </c:pt>
                <c:pt idx="412">
                  <c:v>13.37890625</c:v>
                </c:pt>
                <c:pt idx="413">
                  <c:v>13.4072265625</c:v>
                </c:pt>
                <c:pt idx="414">
                  <c:v>13.4345703125</c:v>
                </c:pt>
                <c:pt idx="415">
                  <c:v>13.466796875</c:v>
                </c:pt>
                <c:pt idx="416">
                  <c:v>13.494140625</c:v>
                </c:pt>
                <c:pt idx="417">
                  <c:v>13.5224609375</c:v>
                </c:pt>
                <c:pt idx="418">
                  <c:v>13.5537109375</c:v>
                </c:pt>
                <c:pt idx="419">
                  <c:v>13.58203125</c:v>
                </c:pt>
                <c:pt idx="420">
                  <c:v>13.609375</c:v>
                </c:pt>
                <c:pt idx="421">
                  <c:v>13.6416015625</c:v>
                </c:pt>
                <c:pt idx="422">
                  <c:v>13.6689453125</c:v>
                </c:pt>
                <c:pt idx="423">
                  <c:v>13.6962890625</c:v>
                </c:pt>
                <c:pt idx="424">
                  <c:v>13.728515625</c:v>
                </c:pt>
                <c:pt idx="425">
                  <c:v>13.755859375</c:v>
                </c:pt>
                <c:pt idx="426">
                  <c:v>13.7841796875</c:v>
                </c:pt>
                <c:pt idx="427">
                  <c:v>13.8154296875</c:v>
                </c:pt>
                <c:pt idx="428">
                  <c:v>13.84375</c:v>
                </c:pt>
                <c:pt idx="429">
                  <c:v>13.87109375</c:v>
                </c:pt>
                <c:pt idx="430">
                  <c:v>13.9033203125</c:v>
                </c:pt>
                <c:pt idx="431">
                  <c:v>13.9306640625</c:v>
                </c:pt>
                <c:pt idx="432">
                  <c:v>13.958984375</c:v>
                </c:pt>
                <c:pt idx="433">
                  <c:v>13.990234375</c:v>
                </c:pt>
                <c:pt idx="434">
                  <c:v>14.017578125</c:v>
                </c:pt>
                <c:pt idx="435">
                  <c:v>14.0458984375</c:v>
                </c:pt>
                <c:pt idx="436">
                  <c:v>14.0771484375</c:v>
                </c:pt>
                <c:pt idx="437">
                  <c:v>14.10546875</c:v>
                </c:pt>
                <c:pt idx="438">
                  <c:v>14.1328125</c:v>
                </c:pt>
                <c:pt idx="439">
                  <c:v>14.1650390625</c:v>
                </c:pt>
                <c:pt idx="440">
                  <c:v>14.1923828125</c:v>
                </c:pt>
                <c:pt idx="441">
                  <c:v>14.220703125</c:v>
                </c:pt>
                <c:pt idx="442">
                  <c:v>14.251953125</c:v>
                </c:pt>
                <c:pt idx="443">
                  <c:v>14.2802734375</c:v>
                </c:pt>
                <c:pt idx="444">
                  <c:v>14.3076171875</c:v>
                </c:pt>
                <c:pt idx="445">
                  <c:v>14.33984375</c:v>
                </c:pt>
                <c:pt idx="446">
                  <c:v>14.3671875</c:v>
                </c:pt>
                <c:pt idx="447">
                  <c:v>14.39453125</c:v>
                </c:pt>
                <c:pt idx="448">
                  <c:v>14.4267578125</c:v>
                </c:pt>
                <c:pt idx="449">
                  <c:v>14.4541015625</c:v>
                </c:pt>
                <c:pt idx="450">
                  <c:v>14.482421875</c:v>
                </c:pt>
                <c:pt idx="451">
                  <c:v>14.513671875</c:v>
                </c:pt>
                <c:pt idx="452">
                  <c:v>14.5419921875</c:v>
                </c:pt>
                <c:pt idx="453">
                  <c:v>14.5693359375</c:v>
                </c:pt>
                <c:pt idx="454">
                  <c:v>14.6015625</c:v>
                </c:pt>
                <c:pt idx="455">
                  <c:v>14.62890625</c:v>
                </c:pt>
                <c:pt idx="456">
                  <c:v>14.6572265625</c:v>
                </c:pt>
                <c:pt idx="457">
                  <c:v>14.6884765625</c:v>
                </c:pt>
                <c:pt idx="458">
                  <c:v>14.7158203125</c:v>
                </c:pt>
                <c:pt idx="459">
                  <c:v>14.744140625</c:v>
                </c:pt>
                <c:pt idx="460">
                  <c:v>14.775390625</c:v>
                </c:pt>
                <c:pt idx="461">
                  <c:v>14.8037109375</c:v>
                </c:pt>
                <c:pt idx="462">
                  <c:v>14.8310546875</c:v>
                </c:pt>
                <c:pt idx="463">
                  <c:v>14.86328125</c:v>
                </c:pt>
                <c:pt idx="464">
                  <c:v>14.890625</c:v>
                </c:pt>
                <c:pt idx="465">
                  <c:v>14.9189453125</c:v>
                </c:pt>
                <c:pt idx="466">
                  <c:v>14.9501953125</c:v>
                </c:pt>
                <c:pt idx="467">
                  <c:v>14.978515625</c:v>
                </c:pt>
                <c:pt idx="468">
                  <c:v>15.005859375</c:v>
                </c:pt>
                <c:pt idx="469">
                  <c:v>15.0380859375</c:v>
                </c:pt>
                <c:pt idx="470">
                  <c:v>15.0654296875</c:v>
                </c:pt>
                <c:pt idx="471">
                  <c:v>15.0927734375</c:v>
                </c:pt>
                <c:pt idx="472">
                  <c:v>15.125</c:v>
                </c:pt>
                <c:pt idx="473">
                  <c:v>15.15234375</c:v>
                </c:pt>
                <c:pt idx="474">
                  <c:v>15.1806640625</c:v>
                </c:pt>
                <c:pt idx="475">
                  <c:v>15.2119140625</c:v>
                </c:pt>
                <c:pt idx="476">
                  <c:v>15.240234375</c:v>
                </c:pt>
                <c:pt idx="477">
                  <c:v>15.267578125</c:v>
                </c:pt>
                <c:pt idx="478">
                  <c:v>15.2998046875</c:v>
                </c:pt>
                <c:pt idx="479">
                  <c:v>15.3271484375</c:v>
                </c:pt>
                <c:pt idx="480">
                  <c:v>15.35546875</c:v>
                </c:pt>
                <c:pt idx="481">
                  <c:v>15.38671875</c:v>
                </c:pt>
                <c:pt idx="482">
                  <c:v>15.4140625</c:v>
                </c:pt>
                <c:pt idx="483">
                  <c:v>15.4423828125</c:v>
                </c:pt>
                <c:pt idx="484">
                  <c:v>15.4736328125</c:v>
                </c:pt>
                <c:pt idx="485">
                  <c:v>15.501953125</c:v>
                </c:pt>
                <c:pt idx="486">
                  <c:v>15.529296875</c:v>
                </c:pt>
                <c:pt idx="487">
                  <c:v>15.5615234375</c:v>
                </c:pt>
                <c:pt idx="488">
                  <c:v>15.5888671875</c:v>
                </c:pt>
                <c:pt idx="489">
                  <c:v>15.6171875</c:v>
                </c:pt>
                <c:pt idx="490">
                  <c:v>15.6484375</c:v>
                </c:pt>
                <c:pt idx="491">
                  <c:v>15.6767578125</c:v>
                </c:pt>
                <c:pt idx="492">
                  <c:v>15.7041015625</c:v>
                </c:pt>
                <c:pt idx="493">
                  <c:v>15.736328125</c:v>
                </c:pt>
                <c:pt idx="494">
                  <c:v>15.763671875</c:v>
                </c:pt>
                <c:pt idx="495">
                  <c:v>15.791015625</c:v>
                </c:pt>
                <c:pt idx="496">
                  <c:v>15.8232421875</c:v>
                </c:pt>
                <c:pt idx="497">
                  <c:v>15.8505859375</c:v>
                </c:pt>
                <c:pt idx="498">
                  <c:v>15.87890625</c:v>
                </c:pt>
                <c:pt idx="499">
                  <c:v>15.91015625</c:v>
                </c:pt>
                <c:pt idx="500">
                  <c:v>15.9384765625</c:v>
                </c:pt>
                <c:pt idx="501">
                  <c:v>15.9658203125</c:v>
                </c:pt>
                <c:pt idx="502">
                  <c:v>15.998046875</c:v>
                </c:pt>
                <c:pt idx="503">
                  <c:v>16.025390625</c:v>
                </c:pt>
                <c:pt idx="504">
                  <c:v>16.0537109375</c:v>
                </c:pt>
                <c:pt idx="505">
                  <c:v>16.0849609375</c:v>
                </c:pt>
                <c:pt idx="506">
                  <c:v>16.1123046875</c:v>
                </c:pt>
                <c:pt idx="507">
                  <c:v>16.140625</c:v>
                </c:pt>
                <c:pt idx="508">
                  <c:v>16.171875</c:v>
                </c:pt>
                <c:pt idx="509">
                  <c:v>16.2001953125</c:v>
                </c:pt>
                <c:pt idx="510">
                  <c:v>16.2275390625</c:v>
                </c:pt>
                <c:pt idx="511">
                  <c:v>16.259765625</c:v>
                </c:pt>
                <c:pt idx="512">
                  <c:v>16.287109375</c:v>
                </c:pt>
                <c:pt idx="513">
                  <c:v>16.3154296875</c:v>
                </c:pt>
                <c:pt idx="514">
                  <c:v>16.3466796875</c:v>
                </c:pt>
                <c:pt idx="515">
                  <c:v>16.375</c:v>
                </c:pt>
                <c:pt idx="516">
                  <c:v>16.40234375</c:v>
                </c:pt>
                <c:pt idx="517">
                  <c:v>16.4345703125</c:v>
                </c:pt>
                <c:pt idx="518">
                  <c:v>16.4619140625</c:v>
                </c:pt>
                <c:pt idx="519">
                  <c:v>16.4892578125</c:v>
                </c:pt>
                <c:pt idx="520">
                  <c:v>16.521484375</c:v>
                </c:pt>
                <c:pt idx="521">
                  <c:v>16.548828125</c:v>
                </c:pt>
                <c:pt idx="522">
                  <c:v>16.5771484375</c:v>
                </c:pt>
                <c:pt idx="523">
                  <c:v>16.6083984375</c:v>
                </c:pt>
                <c:pt idx="524">
                  <c:v>16.63671875</c:v>
                </c:pt>
                <c:pt idx="525">
                  <c:v>16.6640625</c:v>
                </c:pt>
                <c:pt idx="526">
                  <c:v>16.6962890625</c:v>
                </c:pt>
                <c:pt idx="527">
                  <c:v>16.72363281249998</c:v>
                </c:pt>
                <c:pt idx="528">
                  <c:v>16.751953125</c:v>
                </c:pt>
                <c:pt idx="529">
                  <c:v>16.783203125</c:v>
                </c:pt>
                <c:pt idx="530">
                  <c:v>16.810546875</c:v>
                </c:pt>
                <c:pt idx="531">
                  <c:v>16.8388671875</c:v>
                </c:pt>
                <c:pt idx="532">
                  <c:v>16.8701171875</c:v>
                </c:pt>
                <c:pt idx="533">
                  <c:v>16.8984375</c:v>
                </c:pt>
                <c:pt idx="534">
                  <c:v>16.92578125</c:v>
                </c:pt>
                <c:pt idx="535">
                  <c:v>16.9580078125</c:v>
                </c:pt>
                <c:pt idx="536">
                  <c:v>16.9853515625</c:v>
                </c:pt>
                <c:pt idx="537">
                  <c:v>17.013671875</c:v>
                </c:pt>
                <c:pt idx="538">
                  <c:v>17.044921875</c:v>
                </c:pt>
                <c:pt idx="539">
                  <c:v>17.0732421875</c:v>
                </c:pt>
                <c:pt idx="540">
                  <c:v>17.1005859375</c:v>
                </c:pt>
                <c:pt idx="541">
                  <c:v>17.1328125</c:v>
                </c:pt>
                <c:pt idx="542">
                  <c:v>17.16015625</c:v>
                </c:pt>
                <c:pt idx="543">
                  <c:v>17.1875</c:v>
                </c:pt>
                <c:pt idx="544">
                  <c:v>17.2197265625</c:v>
                </c:pt>
                <c:pt idx="545">
                  <c:v>17.2470703125</c:v>
                </c:pt>
                <c:pt idx="546">
                  <c:v>17.275390625</c:v>
                </c:pt>
                <c:pt idx="547">
                  <c:v>17.306640625</c:v>
                </c:pt>
                <c:pt idx="548">
                  <c:v>17.3349609375</c:v>
                </c:pt>
                <c:pt idx="549">
                  <c:v>17.3623046875</c:v>
                </c:pt>
                <c:pt idx="550">
                  <c:v>17.39453125</c:v>
                </c:pt>
                <c:pt idx="551">
                  <c:v>17.421875</c:v>
                </c:pt>
                <c:pt idx="552">
                  <c:v>17.4501953125</c:v>
                </c:pt>
                <c:pt idx="553">
                  <c:v>17.4814453125</c:v>
                </c:pt>
                <c:pt idx="554">
                  <c:v>17.5087890625</c:v>
                </c:pt>
                <c:pt idx="555">
                  <c:v>17.537109375</c:v>
                </c:pt>
                <c:pt idx="556">
                  <c:v>17.568359375</c:v>
                </c:pt>
                <c:pt idx="557">
                  <c:v>17.5966796875</c:v>
                </c:pt>
                <c:pt idx="558">
                  <c:v>17.6240234375</c:v>
                </c:pt>
                <c:pt idx="559">
                  <c:v>17.65625</c:v>
                </c:pt>
                <c:pt idx="560">
                  <c:v>17.68359375</c:v>
                </c:pt>
                <c:pt idx="561">
                  <c:v>17.7119140625</c:v>
                </c:pt>
                <c:pt idx="562">
                  <c:v>17.7431640625</c:v>
                </c:pt>
                <c:pt idx="563">
                  <c:v>17.771484375</c:v>
                </c:pt>
                <c:pt idx="564">
                  <c:v>17.798828125</c:v>
                </c:pt>
                <c:pt idx="565">
                  <c:v>17.8310546875</c:v>
                </c:pt>
                <c:pt idx="566">
                  <c:v>17.8583984375</c:v>
                </c:pt>
                <c:pt idx="567">
                  <c:v>17.88574218749998</c:v>
                </c:pt>
                <c:pt idx="568">
                  <c:v>17.91796875</c:v>
                </c:pt>
                <c:pt idx="569">
                  <c:v>17.94531249999998</c:v>
                </c:pt>
                <c:pt idx="570">
                  <c:v>17.97363281249998</c:v>
                </c:pt>
                <c:pt idx="571">
                  <c:v>18.0048828125</c:v>
                </c:pt>
                <c:pt idx="572">
                  <c:v>18.033203125</c:v>
                </c:pt>
                <c:pt idx="573">
                  <c:v>18.06054687499994</c:v>
                </c:pt>
                <c:pt idx="574">
                  <c:v>18.0927734375</c:v>
                </c:pt>
                <c:pt idx="575">
                  <c:v>18.1201171875</c:v>
                </c:pt>
                <c:pt idx="576">
                  <c:v>18.1484375</c:v>
                </c:pt>
                <c:pt idx="577">
                  <c:v>18.1796875</c:v>
                </c:pt>
                <c:pt idx="578">
                  <c:v>18.20703125</c:v>
                </c:pt>
                <c:pt idx="579">
                  <c:v>18.2353515625</c:v>
                </c:pt>
                <c:pt idx="580">
                  <c:v>18.2666015625</c:v>
                </c:pt>
                <c:pt idx="581">
                  <c:v>18.294921875</c:v>
                </c:pt>
                <c:pt idx="582">
                  <c:v>18.322265625</c:v>
                </c:pt>
                <c:pt idx="583">
                  <c:v>18.3544921875</c:v>
                </c:pt>
                <c:pt idx="584">
                  <c:v>18.3818359375</c:v>
                </c:pt>
                <c:pt idx="585">
                  <c:v>18.41015625</c:v>
                </c:pt>
                <c:pt idx="586">
                  <c:v>18.44140625</c:v>
                </c:pt>
                <c:pt idx="587">
                  <c:v>18.46972656249998</c:v>
                </c:pt>
                <c:pt idx="588">
                  <c:v>18.4970703125</c:v>
                </c:pt>
                <c:pt idx="589">
                  <c:v>18.529296875</c:v>
                </c:pt>
                <c:pt idx="590">
                  <c:v>18.556640625</c:v>
                </c:pt>
                <c:pt idx="591">
                  <c:v>18.583984375</c:v>
                </c:pt>
                <c:pt idx="592">
                  <c:v>18.6162109375</c:v>
                </c:pt>
                <c:pt idx="593">
                  <c:v>18.6435546875</c:v>
                </c:pt>
                <c:pt idx="594">
                  <c:v>18.671875</c:v>
                </c:pt>
                <c:pt idx="595">
                  <c:v>18.703125</c:v>
                </c:pt>
                <c:pt idx="596">
                  <c:v>18.7314453125</c:v>
                </c:pt>
                <c:pt idx="597">
                  <c:v>18.7587890625</c:v>
                </c:pt>
                <c:pt idx="598">
                  <c:v>18.791015625</c:v>
                </c:pt>
                <c:pt idx="599">
                  <c:v>18.818359375</c:v>
                </c:pt>
                <c:pt idx="600">
                  <c:v>18.8466796875</c:v>
                </c:pt>
                <c:pt idx="601">
                  <c:v>18.8779296875</c:v>
                </c:pt>
                <c:pt idx="602">
                  <c:v>18.9052734375</c:v>
                </c:pt>
                <c:pt idx="603">
                  <c:v>18.93359375</c:v>
                </c:pt>
                <c:pt idx="604">
                  <c:v>18.96484375</c:v>
                </c:pt>
                <c:pt idx="605">
                  <c:v>18.9931640625</c:v>
                </c:pt>
                <c:pt idx="606">
                  <c:v>19.0205078125</c:v>
                </c:pt>
                <c:pt idx="607">
                  <c:v>19.052734375</c:v>
                </c:pt>
                <c:pt idx="608">
                  <c:v>19.080078125</c:v>
                </c:pt>
                <c:pt idx="609">
                  <c:v>19.1083984375</c:v>
                </c:pt>
                <c:pt idx="610">
                  <c:v>19.1396484375</c:v>
                </c:pt>
                <c:pt idx="611">
                  <c:v>19.16796875</c:v>
                </c:pt>
                <c:pt idx="612">
                  <c:v>19.1953125</c:v>
                </c:pt>
                <c:pt idx="613">
                  <c:v>19.2275390625</c:v>
                </c:pt>
                <c:pt idx="614">
                  <c:v>19.2548828125</c:v>
                </c:pt>
                <c:pt idx="615">
                  <c:v>19.28222656249998</c:v>
                </c:pt>
                <c:pt idx="616">
                  <c:v>19.314453125</c:v>
                </c:pt>
                <c:pt idx="617">
                  <c:v>19.341796875</c:v>
                </c:pt>
                <c:pt idx="618">
                  <c:v>19.3701171875</c:v>
                </c:pt>
                <c:pt idx="619">
                  <c:v>19.4013671875</c:v>
                </c:pt>
                <c:pt idx="620">
                  <c:v>19.4296875</c:v>
                </c:pt>
                <c:pt idx="621">
                  <c:v>19.45703125</c:v>
                </c:pt>
                <c:pt idx="622">
                  <c:v>19.4892578125</c:v>
                </c:pt>
                <c:pt idx="623">
                  <c:v>19.5166015625</c:v>
                </c:pt>
                <c:pt idx="624">
                  <c:v>19.544921875</c:v>
                </c:pt>
                <c:pt idx="625">
                  <c:v>19.576171875</c:v>
                </c:pt>
                <c:pt idx="626">
                  <c:v>19.603515625</c:v>
                </c:pt>
                <c:pt idx="627">
                  <c:v>19.6318359375</c:v>
                </c:pt>
                <c:pt idx="628">
                  <c:v>19.6630859375</c:v>
                </c:pt>
                <c:pt idx="629">
                  <c:v>19.69140625</c:v>
                </c:pt>
                <c:pt idx="630">
                  <c:v>19.71875</c:v>
                </c:pt>
                <c:pt idx="631">
                  <c:v>19.7509765625</c:v>
                </c:pt>
                <c:pt idx="632">
                  <c:v>19.7783203125</c:v>
                </c:pt>
                <c:pt idx="633">
                  <c:v>19.806640625</c:v>
                </c:pt>
                <c:pt idx="634">
                  <c:v>19.837890625</c:v>
                </c:pt>
                <c:pt idx="635">
                  <c:v>19.8662109375</c:v>
                </c:pt>
                <c:pt idx="636">
                  <c:v>19.8935546875</c:v>
                </c:pt>
                <c:pt idx="637">
                  <c:v>19.92578125</c:v>
                </c:pt>
                <c:pt idx="638">
                  <c:v>19.953125</c:v>
                </c:pt>
                <c:pt idx="639">
                  <c:v>19.98046875</c:v>
                </c:pt>
                <c:pt idx="640">
                  <c:v>20.0126953125</c:v>
                </c:pt>
                <c:pt idx="641">
                  <c:v>20.0400390625</c:v>
                </c:pt>
                <c:pt idx="642">
                  <c:v>20.068359375</c:v>
                </c:pt>
                <c:pt idx="643">
                  <c:v>20.099609375</c:v>
                </c:pt>
                <c:pt idx="644">
                  <c:v>20.1279296875</c:v>
                </c:pt>
                <c:pt idx="645">
                  <c:v>20.1552734375</c:v>
                </c:pt>
                <c:pt idx="646">
                  <c:v>20.1875</c:v>
                </c:pt>
                <c:pt idx="647">
                  <c:v>20.21484375</c:v>
                </c:pt>
                <c:pt idx="648">
                  <c:v>20.2431640625</c:v>
                </c:pt>
                <c:pt idx="649">
                  <c:v>20.2744140625</c:v>
                </c:pt>
                <c:pt idx="650">
                  <c:v>20.3017578125</c:v>
                </c:pt>
                <c:pt idx="651">
                  <c:v>20.330078125</c:v>
                </c:pt>
                <c:pt idx="652">
                  <c:v>20.361328125</c:v>
                </c:pt>
                <c:pt idx="653">
                  <c:v>20.3896484375</c:v>
                </c:pt>
                <c:pt idx="654">
                  <c:v>20.4169921875</c:v>
                </c:pt>
                <c:pt idx="655">
                  <c:v>20.44921875</c:v>
                </c:pt>
                <c:pt idx="656">
                  <c:v>20.4765625</c:v>
                </c:pt>
                <c:pt idx="657">
                  <c:v>20.5048828125</c:v>
                </c:pt>
                <c:pt idx="658">
                  <c:v>20.5361328125</c:v>
                </c:pt>
                <c:pt idx="659">
                  <c:v>20.564453125</c:v>
                </c:pt>
                <c:pt idx="660">
                  <c:v>20.591796875</c:v>
                </c:pt>
                <c:pt idx="661">
                  <c:v>20.6240234375</c:v>
                </c:pt>
                <c:pt idx="662">
                  <c:v>20.6513671875</c:v>
                </c:pt>
                <c:pt idx="663">
                  <c:v>20.6787109375</c:v>
                </c:pt>
                <c:pt idx="664">
                  <c:v>20.7109375</c:v>
                </c:pt>
                <c:pt idx="665">
                  <c:v>20.73828125</c:v>
                </c:pt>
                <c:pt idx="666">
                  <c:v>20.7666015625</c:v>
                </c:pt>
                <c:pt idx="667">
                  <c:v>20.7978515625</c:v>
                </c:pt>
                <c:pt idx="668">
                  <c:v>20.826171875</c:v>
                </c:pt>
                <c:pt idx="669">
                  <c:v>20.853515625</c:v>
                </c:pt>
                <c:pt idx="670">
                  <c:v>20.88574218749998</c:v>
                </c:pt>
                <c:pt idx="671">
                  <c:v>20.9130859375</c:v>
                </c:pt>
                <c:pt idx="672">
                  <c:v>20.94140625</c:v>
                </c:pt>
                <c:pt idx="673">
                  <c:v>20.97265625</c:v>
                </c:pt>
                <c:pt idx="674">
                  <c:v>21.0</c:v>
                </c:pt>
                <c:pt idx="675">
                  <c:v>21.0283203125</c:v>
                </c:pt>
                <c:pt idx="676">
                  <c:v>21.0595703125</c:v>
                </c:pt>
                <c:pt idx="677">
                  <c:v>21.087890625</c:v>
                </c:pt>
                <c:pt idx="678">
                  <c:v>21.115234375</c:v>
                </c:pt>
                <c:pt idx="679">
                  <c:v>21.1474609375</c:v>
                </c:pt>
                <c:pt idx="680">
                  <c:v>21.1748046875</c:v>
                </c:pt>
                <c:pt idx="681">
                  <c:v>21.203125</c:v>
                </c:pt>
                <c:pt idx="682">
                  <c:v>21.234375</c:v>
                </c:pt>
                <c:pt idx="683">
                  <c:v>21.2626953125</c:v>
                </c:pt>
                <c:pt idx="684">
                  <c:v>21.2900390625</c:v>
                </c:pt>
                <c:pt idx="685">
                  <c:v>21.322265625</c:v>
                </c:pt>
                <c:pt idx="686">
                  <c:v>21.349609375</c:v>
                </c:pt>
                <c:pt idx="687">
                  <c:v>21.376953125</c:v>
                </c:pt>
                <c:pt idx="688">
                  <c:v>21.4091796875</c:v>
                </c:pt>
                <c:pt idx="689">
                  <c:v>21.4365234375</c:v>
                </c:pt>
                <c:pt idx="690">
                  <c:v>21.46484375</c:v>
                </c:pt>
                <c:pt idx="691">
                  <c:v>21.49609375</c:v>
                </c:pt>
                <c:pt idx="692">
                  <c:v>21.5244140625</c:v>
                </c:pt>
                <c:pt idx="693">
                  <c:v>21.5517578125</c:v>
                </c:pt>
                <c:pt idx="694">
                  <c:v>21.583984375</c:v>
                </c:pt>
                <c:pt idx="695">
                  <c:v>21.611328125</c:v>
                </c:pt>
                <c:pt idx="696">
                  <c:v>21.6396484375</c:v>
                </c:pt>
                <c:pt idx="697">
                  <c:v>21.6708984375</c:v>
                </c:pt>
                <c:pt idx="698">
                  <c:v>21.6982421875</c:v>
                </c:pt>
                <c:pt idx="699">
                  <c:v>21.7265625</c:v>
                </c:pt>
                <c:pt idx="700">
                  <c:v>21.7578125</c:v>
                </c:pt>
                <c:pt idx="701">
                  <c:v>21.78613281249998</c:v>
                </c:pt>
                <c:pt idx="702">
                  <c:v>21.8134765625</c:v>
                </c:pt>
                <c:pt idx="703">
                  <c:v>21.845703125</c:v>
                </c:pt>
                <c:pt idx="704">
                  <c:v>21.873046875</c:v>
                </c:pt>
                <c:pt idx="705">
                  <c:v>21.9013671875</c:v>
                </c:pt>
                <c:pt idx="706">
                  <c:v>21.9326171875</c:v>
                </c:pt>
                <c:pt idx="707">
                  <c:v>21.9609375</c:v>
                </c:pt>
                <c:pt idx="708">
                  <c:v>21.98828125</c:v>
                </c:pt>
                <c:pt idx="709">
                  <c:v>22.0205078125</c:v>
                </c:pt>
                <c:pt idx="710">
                  <c:v>22.0478515625</c:v>
                </c:pt>
                <c:pt idx="711">
                  <c:v>22.0751953125</c:v>
                </c:pt>
                <c:pt idx="712">
                  <c:v>22.107421875</c:v>
                </c:pt>
                <c:pt idx="713">
                  <c:v>22.134765625</c:v>
                </c:pt>
                <c:pt idx="714">
                  <c:v>22.1630859375</c:v>
                </c:pt>
                <c:pt idx="715">
                  <c:v>22.1943359375</c:v>
                </c:pt>
                <c:pt idx="716">
                  <c:v>22.22265625</c:v>
                </c:pt>
                <c:pt idx="717">
                  <c:v>22.25</c:v>
                </c:pt>
                <c:pt idx="718">
                  <c:v>22.28222656249998</c:v>
                </c:pt>
                <c:pt idx="719">
                  <c:v>22.3095703125</c:v>
                </c:pt>
                <c:pt idx="720">
                  <c:v>22.337890625</c:v>
                </c:pt>
                <c:pt idx="721">
                  <c:v>22.369140625</c:v>
                </c:pt>
                <c:pt idx="722">
                  <c:v>22.396484375</c:v>
                </c:pt>
                <c:pt idx="723">
                  <c:v>22.4248046875</c:v>
                </c:pt>
                <c:pt idx="724">
                  <c:v>22.4560546875</c:v>
                </c:pt>
                <c:pt idx="725">
                  <c:v>22.484375</c:v>
                </c:pt>
                <c:pt idx="726">
                  <c:v>22.51171875</c:v>
                </c:pt>
                <c:pt idx="727">
                  <c:v>22.5439453125</c:v>
                </c:pt>
                <c:pt idx="728">
                  <c:v>22.5712890625</c:v>
                </c:pt>
                <c:pt idx="729">
                  <c:v>22.599609375</c:v>
                </c:pt>
                <c:pt idx="730">
                  <c:v>22.630859375</c:v>
                </c:pt>
                <c:pt idx="731">
                  <c:v>22.6591796875</c:v>
                </c:pt>
                <c:pt idx="732">
                  <c:v>22.6865234375</c:v>
                </c:pt>
                <c:pt idx="733">
                  <c:v>22.71875</c:v>
                </c:pt>
                <c:pt idx="734">
                  <c:v>22.74609375</c:v>
                </c:pt>
                <c:pt idx="735">
                  <c:v>22.7734375</c:v>
                </c:pt>
                <c:pt idx="736">
                  <c:v>22.8056640625</c:v>
                </c:pt>
                <c:pt idx="737">
                  <c:v>22.8330078125</c:v>
                </c:pt>
                <c:pt idx="738">
                  <c:v>22.861328125</c:v>
                </c:pt>
                <c:pt idx="739">
                  <c:v>22.892578125</c:v>
                </c:pt>
                <c:pt idx="740">
                  <c:v>22.9208984375</c:v>
                </c:pt>
                <c:pt idx="741">
                  <c:v>22.94824218749998</c:v>
                </c:pt>
                <c:pt idx="742">
                  <c:v>22.98046875</c:v>
                </c:pt>
                <c:pt idx="743">
                  <c:v>23.0078125</c:v>
                </c:pt>
                <c:pt idx="744">
                  <c:v>23.0361328125</c:v>
                </c:pt>
                <c:pt idx="745">
                  <c:v>23.0673828125</c:v>
                </c:pt>
                <c:pt idx="746">
                  <c:v>23.0947265625</c:v>
                </c:pt>
                <c:pt idx="747">
                  <c:v>23.123046875</c:v>
                </c:pt>
                <c:pt idx="748">
                  <c:v>23.154296875</c:v>
                </c:pt>
                <c:pt idx="749">
                  <c:v>23.1826171875</c:v>
                </c:pt>
                <c:pt idx="750">
                  <c:v>23.2099609375</c:v>
                </c:pt>
                <c:pt idx="751">
                  <c:v>23.2421875</c:v>
                </c:pt>
                <c:pt idx="752">
                  <c:v>23.26953125</c:v>
                </c:pt>
                <c:pt idx="753">
                  <c:v>23.2978515625</c:v>
                </c:pt>
                <c:pt idx="754">
                  <c:v>23.3291015625</c:v>
                </c:pt>
                <c:pt idx="755">
                  <c:v>23.357421875</c:v>
                </c:pt>
                <c:pt idx="756">
                  <c:v>23.384765625</c:v>
                </c:pt>
                <c:pt idx="757">
                  <c:v>23.4169921875</c:v>
                </c:pt>
                <c:pt idx="758">
                  <c:v>23.4443359375</c:v>
                </c:pt>
                <c:pt idx="759">
                  <c:v>23.4716796875</c:v>
                </c:pt>
                <c:pt idx="760">
                  <c:v>23.50390625</c:v>
                </c:pt>
                <c:pt idx="761">
                  <c:v>23.53125</c:v>
                </c:pt>
                <c:pt idx="762">
                  <c:v>23.5595703125</c:v>
                </c:pt>
                <c:pt idx="763">
                  <c:v>23.5908203125</c:v>
                </c:pt>
                <c:pt idx="764">
                  <c:v>23.619140625</c:v>
                </c:pt>
                <c:pt idx="765">
                  <c:v>23.646484375</c:v>
                </c:pt>
                <c:pt idx="766">
                  <c:v>23.6787109375</c:v>
                </c:pt>
                <c:pt idx="767">
                  <c:v>23.7060546875</c:v>
                </c:pt>
                <c:pt idx="768">
                  <c:v>23.734375</c:v>
                </c:pt>
                <c:pt idx="769">
                  <c:v>23.765625</c:v>
                </c:pt>
                <c:pt idx="770">
                  <c:v>23.79296875</c:v>
                </c:pt>
                <c:pt idx="771">
                  <c:v>23.8212890625</c:v>
                </c:pt>
                <c:pt idx="772">
                  <c:v>23.8525390625</c:v>
                </c:pt>
                <c:pt idx="773">
                  <c:v>23.880859375</c:v>
                </c:pt>
                <c:pt idx="774">
                  <c:v>23.908203125</c:v>
                </c:pt>
                <c:pt idx="775">
                  <c:v>23.94042968749998</c:v>
                </c:pt>
                <c:pt idx="776">
                  <c:v>23.9677734375</c:v>
                </c:pt>
                <c:pt idx="777">
                  <c:v>23.99609375</c:v>
                </c:pt>
                <c:pt idx="778">
                  <c:v>24.02734375</c:v>
                </c:pt>
                <c:pt idx="779">
                  <c:v>24.0556640625</c:v>
                </c:pt>
                <c:pt idx="780">
                  <c:v>24.0830078125</c:v>
                </c:pt>
                <c:pt idx="781">
                  <c:v>24.115234375</c:v>
                </c:pt>
                <c:pt idx="782">
                  <c:v>24.142578125</c:v>
                </c:pt>
                <c:pt idx="783">
                  <c:v>24.169921875</c:v>
                </c:pt>
                <c:pt idx="784">
                  <c:v>24.2021484375</c:v>
                </c:pt>
                <c:pt idx="785">
                  <c:v>24.2294921875</c:v>
                </c:pt>
                <c:pt idx="786">
                  <c:v>24.2578125</c:v>
                </c:pt>
                <c:pt idx="787">
                  <c:v>24.2890625</c:v>
                </c:pt>
                <c:pt idx="788">
                  <c:v>24.3173828125</c:v>
                </c:pt>
                <c:pt idx="789">
                  <c:v>24.3447265625</c:v>
                </c:pt>
                <c:pt idx="790">
                  <c:v>24.376953125</c:v>
                </c:pt>
                <c:pt idx="791">
                  <c:v>24.404296875</c:v>
                </c:pt>
                <c:pt idx="792">
                  <c:v>24.4326171875</c:v>
                </c:pt>
                <c:pt idx="793">
                  <c:v>24.4638671875</c:v>
                </c:pt>
                <c:pt idx="794">
                  <c:v>24.4912109375</c:v>
                </c:pt>
                <c:pt idx="795">
                  <c:v>24.51953125</c:v>
                </c:pt>
                <c:pt idx="796">
                  <c:v>24.55078125</c:v>
                </c:pt>
                <c:pt idx="797">
                  <c:v>24.5791015625</c:v>
                </c:pt>
                <c:pt idx="798">
                  <c:v>24.6064453125</c:v>
                </c:pt>
                <c:pt idx="799">
                  <c:v>24.638671875</c:v>
                </c:pt>
                <c:pt idx="800">
                  <c:v>24.666015625</c:v>
                </c:pt>
                <c:pt idx="801">
                  <c:v>24.6943359375</c:v>
                </c:pt>
                <c:pt idx="802">
                  <c:v>24.7255859375</c:v>
                </c:pt>
                <c:pt idx="803">
                  <c:v>24.75390625</c:v>
                </c:pt>
                <c:pt idx="804">
                  <c:v>24.78125</c:v>
                </c:pt>
                <c:pt idx="805">
                  <c:v>24.8134765625</c:v>
                </c:pt>
                <c:pt idx="806">
                  <c:v>24.8408203125</c:v>
                </c:pt>
                <c:pt idx="807">
                  <c:v>24.8681640625</c:v>
                </c:pt>
                <c:pt idx="808">
                  <c:v>24.900390625</c:v>
                </c:pt>
                <c:pt idx="809">
                  <c:v>24.927734375</c:v>
                </c:pt>
                <c:pt idx="810">
                  <c:v>24.9560546875</c:v>
                </c:pt>
                <c:pt idx="811">
                  <c:v>24.9873046875</c:v>
                </c:pt>
                <c:pt idx="812">
                  <c:v>25.015625</c:v>
                </c:pt>
                <c:pt idx="813">
                  <c:v>25.04296875</c:v>
                </c:pt>
                <c:pt idx="814">
                  <c:v>25.0751953125</c:v>
                </c:pt>
                <c:pt idx="815">
                  <c:v>25.1025390625</c:v>
                </c:pt>
                <c:pt idx="816">
                  <c:v>25.130859375</c:v>
                </c:pt>
                <c:pt idx="817">
                  <c:v>25.162109375</c:v>
                </c:pt>
                <c:pt idx="818">
                  <c:v>25.189453125</c:v>
                </c:pt>
                <c:pt idx="819">
                  <c:v>25.2177734375</c:v>
                </c:pt>
                <c:pt idx="820">
                  <c:v>25.2490234375</c:v>
                </c:pt>
                <c:pt idx="821">
                  <c:v>25.27734375</c:v>
                </c:pt>
                <c:pt idx="822">
                  <c:v>25.3046875</c:v>
                </c:pt>
                <c:pt idx="823">
                  <c:v>25.3369140625</c:v>
                </c:pt>
                <c:pt idx="824">
                  <c:v>25.3642578125</c:v>
                </c:pt>
                <c:pt idx="825">
                  <c:v>25.392578125</c:v>
                </c:pt>
                <c:pt idx="826">
                  <c:v>25.423828125</c:v>
                </c:pt>
                <c:pt idx="827">
                  <c:v>25.4521484375</c:v>
                </c:pt>
                <c:pt idx="828">
                  <c:v>25.4794921875</c:v>
                </c:pt>
                <c:pt idx="829">
                  <c:v>25.51171875</c:v>
                </c:pt>
                <c:pt idx="830">
                  <c:v>25.5390625</c:v>
                </c:pt>
                <c:pt idx="831">
                  <c:v>25.56640625</c:v>
                </c:pt>
                <c:pt idx="832">
                  <c:v>25.59863281249998</c:v>
                </c:pt>
                <c:pt idx="833">
                  <c:v>25.6259765625</c:v>
                </c:pt>
                <c:pt idx="834">
                  <c:v>25.654296875</c:v>
                </c:pt>
                <c:pt idx="835">
                  <c:v>25.68554687499994</c:v>
                </c:pt>
                <c:pt idx="836">
                  <c:v>25.7138671875</c:v>
                </c:pt>
                <c:pt idx="837">
                  <c:v>25.7412109375</c:v>
                </c:pt>
                <c:pt idx="838">
                  <c:v>25.7734375</c:v>
                </c:pt>
                <c:pt idx="839">
                  <c:v>25.80078125</c:v>
                </c:pt>
                <c:pt idx="840">
                  <c:v>25.8291015625</c:v>
                </c:pt>
                <c:pt idx="841">
                  <c:v>25.8603515625</c:v>
                </c:pt>
                <c:pt idx="842">
                  <c:v>25.8876953125</c:v>
                </c:pt>
                <c:pt idx="843">
                  <c:v>25.916015625</c:v>
                </c:pt>
                <c:pt idx="844">
                  <c:v>25.947265625</c:v>
                </c:pt>
                <c:pt idx="845">
                  <c:v>25.9755859375</c:v>
                </c:pt>
                <c:pt idx="846">
                  <c:v>26.0029296875</c:v>
                </c:pt>
                <c:pt idx="847">
                  <c:v>26.03515625</c:v>
                </c:pt>
                <c:pt idx="848">
                  <c:v>26.0625</c:v>
                </c:pt>
                <c:pt idx="849">
                  <c:v>26.0908203125</c:v>
                </c:pt>
                <c:pt idx="850">
                  <c:v>26.1220703125</c:v>
                </c:pt>
                <c:pt idx="851">
                  <c:v>26.150390625</c:v>
                </c:pt>
                <c:pt idx="852">
                  <c:v>26.177734375</c:v>
                </c:pt>
                <c:pt idx="853">
                  <c:v>26.2099609375</c:v>
                </c:pt>
                <c:pt idx="854">
                  <c:v>26.2373046875</c:v>
                </c:pt>
                <c:pt idx="855">
                  <c:v>26.2646484375</c:v>
                </c:pt>
                <c:pt idx="856">
                  <c:v>26.296875</c:v>
                </c:pt>
                <c:pt idx="857">
                  <c:v>26.32421875</c:v>
                </c:pt>
                <c:pt idx="858">
                  <c:v>26.3525390625</c:v>
                </c:pt>
                <c:pt idx="859">
                  <c:v>26.3837890625</c:v>
                </c:pt>
                <c:pt idx="860">
                  <c:v>26.412109375</c:v>
                </c:pt>
                <c:pt idx="861">
                  <c:v>26.439453125</c:v>
                </c:pt>
                <c:pt idx="862">
                  <c:v>26.4716796875</c:v>
                </c:pt>
                <c:pt idx="863">
                  <c:v>26.4990234375</c:v>
                </c:pt>
                <c:pt idx="864">
                  <c:v>26.52734375</c:v>
                </c:pt>
                <c:pt idx="865">
                  <c:v>26.55859375</c:v>
                </c:pt>
                <c:pt idx="866">
                  <c:v>26.5859375</c:v>
                </c:pt>
                <c:pt idx="867">
                  <c:v>26.6142578125</c:v>
                </c:pt>
                <c:pt idx="868">
                  <c:v>26.6455078125</c:v>
                </c:pt>
                <c:pt idx="869">
                  <c:v>26.673828125</c:v>
                </c:pt>
                <c:pt idx="870">
                  <c:v>26.701171875</c:v>
                </c:pt>
                <c:pt idx="871">
                  <c:v>26.7333984375</c:v>
                </c:pt>
                <c:pt idx="872">
                  <c:v>26.76074218749998</c:v>
                </c:pt>
                <c:pt idx="873">
                  <c:v>26.7890625</c:v>
                </c:pt>
                <c:pt idx="874">
                  <c:v>26.8203125</c:v>
                </c:pt>
                <c:pt idx="875">
                  <c:v>26.84863281249998</c:v>
                </c:pt>
                <c:pt idx="876">
                  <c:v>26.8759765625</c:v>
                </c:pt>
                <c:pt idx="877">
                  <c:v>26.908203125</c:v>
                </c:pt>
                <c:pt idx="878">
                  <c:v>26.93554687499994</c:v>
                </c:pt>
                <c:pt idx="879">
                  <c:v>26.962890625</c:v>
                </c:pt>
                <c:pt idx="880">
                  <c:v>26.9951171875</c:v>
                </c:pt>
                <c:pt idx="881">
                  <c:v>27.0224609375</c:v>
                </c:pt>
                <c:pt idx="882">
                  <c:v>27.05078125</c:v>
                </c:pt>
                <c:pt idx="883">
                  <c:v>27.08203125</c:v>
                </c:pt>
                <c:pt idx="884">
                  <c:v>27.1103515625</c:v>
                </c:pt>
                <c:pt idx="885">
                  <c:v>27.1376953125</c:v>
                </c:pt>
                <c:pt idx="886">
                  <c:v>27.169921875</c:v>
                </c:pt>
                <c:pt idx="887">
                  <c:v>27.197265625</c:v>
                </c:pt>
                <c:pt idx="888">
                  <c:v>27.2255859375</c:v>
                </c:pt>
                <c:pt idx="889">
                  <c:v>27.2568359375</c:v>
                </c:pt>
                <c:pt idx="890">
                  <c:v>27.2841796875</c:v>
                </c:pt>
                <c:pt idx="891">
                  <c:v>27.3125</c:v>
                </c:pt>
                <c:pt idx="892">
                  <c:v>27.34375</c:v>
                </c:pt>
                <c:pt idx="893">
                  <c:v>27.3720703125</c:v>
                </c:pt>
                <c:pt idx="894">
                  <c:v>27.3994140625</c:v>
                </c:pt>
                <c:pt idx="895">
                  <c:v>27.431640625</c:v>
                </c:pt>
                <c:pt idx="896">
                  <c:v>27.458984375</c:v>
                </c:pt>
                <c:pt idx="897">
                  <c:v>27.4873046875</c:v>
                </c:pt>
                <c:pt idx="898">
                  <c:v>27.5185546875</c:v>
                </c:pt>
                <c:pt idx="899">
                  <c:v>27.546875</c:v>
                </c:pt>
                <c:pt idx="900">
                  <c:v>27.57421875</c:v>
                </c:pt>
                <c:pt idx="901">
                  <c:v>27.6064453125</c:v>
                </c:pt>
                <c:pt idx="902">
                  <c:v>27.6337890625</c:v>
                </c:pt>
                <c:pt idx="903">
                  <c:v>27.6611328125</c:v>
                </c:pt>
                <c:pt idx="904">
                  <c:v>27.693359375</c:v>
                </c:pt>
                <c:pt idx="905">
                  <c:v>27.720703125</c:v>
                </c:pt>
                <c:pt idx="906">
                  <c:v>27.7490234375</c:v>
                </c:pt>
                <c:pt idx="907">
                  <c:v>27.7802734375</c:v>
                </c:pt>
                <c:pt idx="908">
                  <c:v>27.80859375</c:v>
                </c:pt>
                <c:pt idx="909">
                  <c:v>27.8359375</c:v>
                </c:pt>
                <c:pt idx="910">
                  <c:v>27.8681640625</c:v>
                </c:pt>
                <c:pt idx="911">
                  <c:v>27.8955078125</c:v>
                </c:pt>
                <c:pt idx="912">
                  <c:v>27.923828125</c:v>
                </c:pt>
                <c:pt idx="913">
                  <c:v>27.955078125</c:v>
                </c:pt>
                <c:pt idx="914">
                  <c:v>27.98242187499994</c:v>
                </c:pt>
                <c:pt idx="915">
                  <c:v>28.0107421875</c:v>
                </c:pt>
                <c:pt idx="916">
                  <c:v>28.0419921875</c:v>
                </c:pt>
                <c:pt idx="917">
                  <c:v>28.0703125</c:v>
                </c:pt>
                <c:pt idx="918">
                  <c:v>28.09765625</c:v>
                </c:pt>
                <c:pt idx="919">
                  <c:v>28.1298828125</c:v>
                </c:pt>
                <c:pt idx="920">
                  <c:v>28.1572265625</c:v>
                </c:pt>
                <c:pt idx="921">
                  <c:v>28.18554687499994</c:v>
                </c:pt>
                <c:pt idx="922">
                  <c:v>28.216796875</c:v>
                </c:pt>
                <c:pt idx="923">
                  <c:v>28.2451171875</c:v>
                </c:pt>
                <c:pt idx="924">
                  <c:v>28.2724609375</c:v>
                </c:pt>
                <c:pt idx="925">
                  <c:v>28.3046875</c:v>
                </c:pt>
                <c:pt idx="926">
                  <c:v>28.33203125</c:v>
                </c:pt>
                <c:pt idx="927">
                  <c:v>28.359375</c:v>
                </c:pt>
                <c:pt idx="928">
                  <c:v>28.3916015625</c:v>
                </c:pt>
                <c:pt idx="929">
                  <c:v>28.4189453125</c:v>
                </c:pt>
                <c:pt idx="930">
                  <c:v>28.447265625</c:v>
                </c:pt>
                <c:pt idx="931">
                  <c:v>28.478515625</c:v>
                </c:pt>
                <c:pt idx="932">
                  <c:v>28.5068359375</c:v>
                </c:pt>
                <c:pt idx="933">
                  <c:v>28.5341796875</c:v>
                </c:pt>
                <c:pt idx="934">
                  <c:v>28.56640625</c:v>
                </c:pt>
                <c:pt idx="935">
                  <c:v>28.59375</c:v>
                </c:pt>
                <c:pt idx="936">
                  <c:v>28.6220703125</c:v>
                </c:pt>
                <c:pt idx="937">
                  <c:v>28.6533203125</c:v>
                </c:pt>
                <c:pt idx="938">
                  <c:v>28.6806640625</c:v>
                </c:pt>
                <c:pt idx="939">
                  <c:v>28.708984375</c:v>
                </c:pt>
                <c:pt idx="940">
                  <c:v>28.740234375</c:v>
                </c:pt>
                <c:pt idx="941">
                  <c:v>28.7685546875</c:v>
                </c:pt>
                <c:pt idx="942">
                  <c:v>28.7958984375</c:v>
                </c:pt>
                <c:pt idx="943">
                  <c:v>28.828125</c:v>
                </c:pt>
                <c:pt idx="944">
                  <c:v>28.85546875</c:v>
                </c:pt>
                <c:pt idx="945">
                  <c:v>28.8837890625</c:v>
                </c:pt>
                <c:pt idx="946">
                  <c:v>28.9150390625</c:v>
                </c:pt>
                <c:pt idx="947">
                  <c:v>28.943359375</c:v>
                </c:pt>
                <c:pt idx="948">
                  <c:v>28.970703125</c:v>
                </c:pt>
                <c:pt idx="949">
                  <c:v>29.0029296875</c:v>
                </c:pt>
                <c:pt idx="950">
                  <c:v>29.0302734375</c:v>
                </c:pt>
                <c:pt idx="951">
                  <c:v>29.0576171875</c:v>
                </c:pt>
                <c:pt idx="952">
                  <c:v>29.08984375</c:v>
                </c:pt>
                <c:pt idx="953">
                  <c:v>29.1171875</c:v>
                </c:pt>
                <c:pt idx="954">
                  <c:v>29.1455078125</c:v>
                </c:pt>
                <c:pt idx="955">
                  <c:v>29.1767578125</c:v>
                </c:pt>
                <c:pt idx="956">
                  <c:v>29.205078125</c:v>
                </c:pt>
                <c:pt idx="957">
                  <c:v>29.232421875</c:v>
                </c:pt>
                <c:pt idx="958">
                  <c:v>29.2646484375</c:v>
                </c:pt>
                <c:pt idx="959">
                  <c:v>29.2919921875</c:v>
                </c:pt>
                <c:pt idx="960">
                  <c:v>29.3203125</c:v>
                </c:pt>
                <c:pt idx="961">
                  <c:v>29.3515625</c:v>
                </c:pt>
                <c:pt idx="962">
                  <c:v>29.37890625</c:v>
                </c:pt>
                <c:pt idx="963">
                  <c:v>29.4072265625</c:v>
                </c:pt>
                <c:pt idx="964">
                  <c:v>29.4384765625</c:v>
                </c:pt>
                <c:pt idx="965">
                  <c:v>29.46679687499994</c:v>
                </c:pt>
                <c:pt idx="966">
                  <c:v>29.494140625</c:v>
                </c:pt>
                <c:pt idx="967">
                  <c:v>29.5263671875</c:v>
                </c:pt>
                <c:pt idx="968">
                  <c:v>29.5537109375</c:v>
                </c:pt>
                <c:pt idx="969">
                  <c:v>29.58203125</c:v>
                </c:pt>
                <c:pt idx="970">
                  <c:v>29.61328125</c:v>
                </c:pt>
                <c:pt idx="971">
                  <c:v>29.6416015625</c:v>
                </c:pt>
                <c:pt idx="972">
                  <c:v>29.6689453125</c:v>
                </c:pt>
                <c:pt idx="973">
                  <c:v>29.701171875</c:v>
                </c:pt>
                <c:pt idx="974">
                  <c:v>29.728515625</c:v>
                </c:pt>
                <c:pt idx="975">
                  <c:v>29.755859375</c:v>
                </c:pt>
                <c:pt idx="976">
                  <c:v>29.7880859375</c:v>
                </c:pt>
                <c:pt idx="977">
                  <c:v>29.8154296875</c:v>
                </c:pt>
                <c:pt idx="978">
                  <c:v>29.84375</c:v>
                </c:pt>
                <c:pt idx="979">
                  <c:v>29.875</c:v>
                </c:pt>
                <c:pt idx="980">
                  <c:v>29.9033203125</c:v>
                </c:pt>
                <c:pt idx="981">
                  <c:v>29.9306640625</c:v>
                </c:pt>
                <c:pt idx="982">
                  <c:v>29.962890625</c:v>
                </c:pt>
                <c:pt idx="983">
                  <c:v>29.990234375</c:v>
                </c:pt>
                <c:pt idx="984">
                  <c:v>30.0185546875</c:v>
                </c:pt>
                <c:pt idx="985">
                  <c:v>30.0498046875</c:v>
                </c:pt>
                <c:pt idx="986">
                  <c:v>30.0771484375</c:v>
                </c:pt>
                <c:pt idx="987">
                  <c:v>30.10546875</c:v>
                </c:pt>
                <c:pt idx="988">
                  <c:v>30.13671875</c:v>
                </c:pt>
                <c:pt idx="989">
                  <c:v>30.1650390625</c:v>
                </c:pt>
                <c:pt idx="990">
                  <c:v>30.1923828125</c:v>
                </c:pt>
                <c:pt idx="991">
                  <c:v>30.224609375</c:v>
                </c:pt>
                <c:pt idx="992">
                  <c:v>30.251953125</c:v>
                </c:pt>
                <c:pt idx="993">
                  <c:v>30.2802734375</c:v>
                </c:pt>
                <c:pt idx="994">
                  <c:v>30.3115234375</c:v>
                </c:pt>
                <c:pt idx="995">
                  <c:v>30.33984375</c:v>
                </c:pt>
                <c:pt idx="996">
                  <c:v>30.3671875</c:v>
                </c:pt>
                <c:pt idx="997">
                  <c:v>30.3994140625</c:v>
                </c:pt>
                <c:pt idx="998">
                  <c:v>30.4267578125</c:v>
                </c:pt>
                <c:pt idx="999">
                  <c:v>30.4541015625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5309240"/>
        <c:axId val="2135312120"/>
      </c:lineChart>
      <c:catAx>
        <c:axId val="2135309240"/>
        <c:scaling>
          <c:orientation val="minMax"/>
        </c:scaling>
        <c:delete val="0"/>
        <c:axPos val="b"/>
        <c:majorTickMark val="out"/>
        <c:minorTickMark val="none"/>
        <c:tickLblPos val="nextTo"/>
        <c:crossAx val="2135312120"/>
        <c:crosses val="autoZero"/>
        <c:auto val="1"/>
        <c:lblAlgn val="ctr"/>
        <c:lblOffset val="100"/>
        <c:noMultiLvlLbl val="0"/>
      </c:catAx>
      <c:valAx>
        <c:axId val="2135312120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13530924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B45C53-260B-AD4E-B2DD-10A3A46A2790}" type="doc">
      <dgm:prSet loTypeId="urn:microsoft.com/office/officeart/2005/8/layout/chevron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577EA87-86F8-114A-9DCB-061903A16B38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 smtClean="0"/>
            <a:t>Client</a:t>
          </a:r>
          <a:endParaRPr lang="en-US" sz="1400" dirty="0"/>
        </a:p>
      </dgm:t>
    </dgm:pt>
    <dgm:pt modelId="{CB13D932-F277-184B-AEBE-4EF97812276A}" type="parTrans" cxnId="{D7882ED6-2787-9A40-B21E-2D5474D3D0D2}">
      <dgm:prSet/>
      <dgm:spPr/>
      <dgm:t>
        <a:bodyPr/>
        <a:lstStyle/>
        <a:p>
          <a:endParaRPr lang="en-US"/>
        </a:p>
      </dgm:t>
    </dgm:pt>
    <dgm:pt modelId="{6FF20FB2-7865-9948-845F-D84C4E1F7071}" type="sibTrans" cxnId="{D7882ED6-2787-9A40-B21E-2D5474D3D0D2}">
      <dgm:prSet/>
      <dgm:spPr/>
      <dgm:t>
        <a:bodyPr/>
        <a:lstStyle/>
        <a:p>
          <a:endParaRPr lang="en-US"/>
        </a:p>
      </dgm:t>
    </dgm:pt>
    <dgm:pt modelId="{CEF05558-A243-FA4A-8A56-0294E2B94C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latin typeface="Calibri"/>
              <a:cs typeface="Calibri"/>
            </a:rPr>
            <a:t>HTTP Request: </a:t>
          </a:r>
          <a:r>
            <a:rPr lang="en-US" sz="2000" dirty="0" smtClean="0">
              <a:latin typeface="Calibri"/>
              <a:cs typeface="Calibri"/>
            </a:rPr>
            <a:t>Can you please send me /contact.html on </a:t>
          </a:r>
          <a:r>
            <a:rPr lang="en-US" sz="2000" dirty="0" smtClean="0">
              <a:solidFill>
                <a:srgbClr val="FF0000"/>
              </a:solidFill>
              <a:latin typeface="Calibri"/>
              <a:cs typeface="Calibri"/>
            </a:rPr>
            <a:t>www.domain.com</a:t>
          </a:r>
          <a:endParaRPr lang="en-US" sz="2000" dirty="0">
            <a:solidFill>
              <a:srgbClr val="FF0000"/>
            </a:solidFill>
            <a:latin typeface="Calibri"/>
            <a:cs typeface="Calibri"/>
          </a:endParaRPr>
        </a:p>
      </dgm:t>
    </dgm:pt>
    <dgm:pt modelId="{FDB5B33D-500C-DE43-9557-D2DA3E3F821C}" type="parTrans" cxnId="{218CCE0C-661B-334A-BCFD-3A349F2C6611}">
      <dgm:prSet/>
      <dgm:spPr/>
      <dgm:t>
        <a:bodyPr/>
        <a:lstStyle/>
        <a:p>
          <a:endParaRPr lang="en-US"/>
        </a:p>
      </dgm:t>
    </dgm:pt>
    <dgm:pt modelId="{724CCA8E-F47F-3940-98A5-3DECD6C8E6DC}" type="sibTrans" cxnId="{218CCE0C-661B-334A-BCFD-3A349F2C6611}">
      <dgm:prSet/>
      <dgm:spPr/>
      <dgm:t>
        <a:bodyPr/>
        <a:lstStyle/>
        <a:p>
          <a:endParaRPr lang="en-US"/>
        </a:p>
      </dgm:t>
    </dgm:pt>
    <dgm:pt modelId="{488516F6-26A7-1F40-9C9B-D60CF6D45DAF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 smtClean="0"/>
            <a:t>Server</a:t>
          </a:r>
          <a:endParaRPr lang="en-US" sz="1400" dirty="0"/>
        </a:p>
      </dgm:t>
    </dgm:pt>
    <dgm:pt modelId="{BDEBA453-167E-1F40-8568-040E83B61D46}" type="parTrans" cxnId="{3D864D46-DE7B-3447-9DA2-0A23992F6A0A}">
      <dgm:prSet/>
      <dgm:spPr/>
      <dgm:t>
        <a:bodyPr/>
        <a:lstStyle/>
        <a:p>
          <a:endParaRPr lang="en-US"/>
        </a:p>
      </dgm:t>
    </dgm:pt>
    <dgm:pt modelId="{B3563C2D-0B2A-D445-8137-EAB96CEDE291}" type="sibTrans" cxnId="{3D864D46-DE7B-3447-9DA2-0A23992F6A0A}">
      <dgm:prSet/>
      <dgm:spPr/>
      <dgm:t>
        <a:bodyPr/>
        <a:lstStyle/>
        <a:p>
          <a:endParaRPr lang="en-US"/>
        </a:p>
      </dgm:t>
    </dgm:pt>
    <dgm:pt modelId="{5712B766-47D2-F744-98D2-1E6D75965B7B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latin typeface="Calibri"/>
              <a:cs typeface="Calibri"/>
            </a:rPr>
            <a:t>HTTP Reply:</a:t>
          </a:r>
          <a:r>
            <a:rPr lang="en-US" sz="2000" b="0" dirty="0" smtClean="0">
              <a:latin typeface="Calibri"/>
              <a:cs typeface="Calibri"/>
            </a:rPr>
            <a:t> Here is the content you requested.</a:t>
          </a:r>
          <a:endParaRPr lang="en-US" sz="2000" b="1" dirty="0">
            <a:latin typeface="Calibri"/>
            <a:cs typeface="Calibri"/>
          </a:endParaRPr>
        </a:p>
      </dgm:t>
    </dgm:pt>
    <dgm:pt modelId="{55022E68-AE7C-CB4C-A2D0-631EF9802CBC}" type="parTrans" cxnId="{DACFE465-0B56-D048-9B69-08049ABE8641}">
      <dgm:prSet/>
      <dgm:spPr/>
      <dgm:t>
        <a:bodyPr/>
        <a:lstStyle/>
        <a:p>
          <a:endParaRPr lang="en-US"/>
        </a:p>
      </dgm:t>
    </dgm:pt>
    <dgm:pt modelId="{7E7DD11A-D649-8044-8C59-2C4E22966AAE}" type="sibTrans" cxnId="{DACFE465-0B56-D048-9B69-08049ABE8641}">
      <dgm:prSet/>
      <dgm:spPr/>
      <dgm:t>
        <a:bodyPr/>
        <a:lstStyle/>
        <a:p>
          <a:endParaRPr lang="en-US"/>
        </a:p>
      </dgm:t>
    </dgm:pt>
    <dgm:pt modelId="{0EAE8451-056A-6D41-9711-283C3C414945}" type="pres">
      <dgm:prSet presAssocID="{09B45C53-260B-AD4E-B2DD-10A3A46A279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C31234-9D90-DF44-9E2B-8A5477DE2FAE}" type="pres">
      <dgm:prSet presAssocID="{B577EA87-86F8-114A-9DCB-061903A16B38}" presName="composite" presStyleCnt="0"/>
      <dgm:spPr/>
    </dgm:pt>
    <dgm:pt modelId="{B3E7790A-3907-B142-A24D-775D5AD55062}" type="pres">
      <dgm:prSet presAssocID="{B577EA87-86F8-114A-9DCB-061903A16B38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C37A73-2EA4-344E-8548-565C8081752B}" type="pres">
      <dgm:prSet presAssocID="{B577EA87-86F8-114A-9DCB-061903A16B38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DA5AEE-9CA2-8B45-9A27-4F7C6C7AA849}" type="pres">
      <dgm:prSet presAssocID="{6FF20FB2-7865-9948-845F-D84C4E1F7071}" presName="sp" presStyleCnt="0"/>
      <dgm:spPr/>
    </dgm:pt>
    <dgm:pt modelId="{D97ACEEB-2A8D-C64A-981E-6694D7337E5B}" type="pres">
      <dgm:prSet presAssocID="{488516F6-26A7-1F40-9C9B-D60CF6D45DAF}" presName="composite" presStyleCnt="0"/>
      <dgm:spPr/>
    </dgm:pt>
    <dgm:pt modelId="{4657D6C6-2596-1C40-A2EB-D0A6D3167762}" type="pres">
      <dgm:prSet presAssocID="{488516F6-26A7-1F40-9C9B-D60CF6D45DAF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D72D10-2C1C-B64A-9E75-CC9AFEBC8E00}" type="pres">
      <dgm:prSet presAssocID="{488516F6-26A7-1F40-9C9B-D60CF6D45DAF}" presName="descendantText" presStyleLbl="alignAcc1" presStyleIdx="1" presStyleCnt="2" custLinFactNeighborX="12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FF98F02-4505-2A44-AC39-002CA078B386}" type="presOf" srcId="{09B45C53-260B-AD4E-B2DD-10A3A46A2790}" destId="{0EAE8451-056A-6D41-9711-283C3C414945}" srcOrd="0" destOrd="0" presId="urn:microsoft.com/office/officeart/2005/8/layout/chevron2"/>
    <dgm:cxn modelId="{6A7CAC0F-C9FF-4C44-95A3-4358FAB5162A}" type="presOf" srcId="{488516F6-26A7-1F40-9C9B-D60CF6D45DAF}" destId="{4657D6C6-2596-1C40-A2EB-D0A6D3167762}" srcOrd="0" destOrd="0" presId="urn:microsoft.com/office/officeart/2005/8/layout/chevron2"/>
    <dgm:cxn modelId="{3D864D46-DE7B-3447-9DA2-0A23992F6A0A}" srcId="{09B45C53-260B-AD4E-B2DD-10A3A46A2790}" destId="{488516F6-26A7-1F40-9C9B-D60CF6D45DAF}" srcOrd="1" destOrd="0" parTransId="{BDEBA453-167E-1F40-8568-040E83B61D46}" sibTransId="{B3563C2D-0B2A-D445-8137-EAB96CEDE291}"/>
    <dgm:cxn modelId="{11EF99E4-0620-E242-B134-3694F5868404}" type="presOf" srcId="{5712B766-47D2-F744-98D2-1E6D75965B7B}" destId="{4FD72D10-2C1C-B64A-9E75-CC9AFEBC8E00}" srcOrd="0" destOrd="0" presId="urn:microsoft.com/office/officeart/2005/8/layout/chevron2"/>
    <dgm:cxn modelId="{DACFE465-0B56-D048-9B69-08049ABE8641}" srcId="{488516F6-26A7-1F40-9C9B-D60CF6D45DAF}" destId="{5712B766-47D2-F744-98D2-1E6D75965B7B}" srcOrd="0" destOrd="0" parTransId="{55022E68-AE7C-CB4C-A2D0-631EF9802CBC}" sibTransId="{7E7DD11A-D649-8044-8C59-2C4E22966AAE}"/>
    <dgm:cxn modelId="{D7882ED6-2787-9A40-B21E-2D5474D3D0D2}" srcId="{09B45C53-260B-AD4E-B2DD-10A3A46A2790}" destId="{B577EA87-86F8-114A-9DCB-061903A16B38}" srcOrd="0" destOrd="0" parTransId="{CB13D932-F277-184B-AEBE-4EF97812276A}" sibTransId="{6FF20FB2-7865-9948-845F-D84C4E1F7071}"/>
    <dgm:cxn modelId="{218CCE0C-661B-334A-BCFD-3A349F2C6611}" srcId="{B577EA87-86F8-114A-9DCB-061903A16B38}" destId="{CEF05558-A243-FA4A-8A56-0294E2B94CAC}" srcOrd="0" destOrd="0" parTransId="{FDB5B33D-500C-DE43-9557-D2DA3E3F821C}" sibTransId="{724CCA8E-F47F-3940-98A5-3DECD6C8E6DC}"/>
    <dgm:cxn modelId="{5F7C5678-A595-6E47-8223-8A029B1F693F}" type="presOf" srcId="{B577EA87-86F8-114A-9DCB-061903A16B38}" destId="{B3E7790A-3907-B142-A24D-775D5AD55062}" srcOrd="0" destOrd="0" presId="urn:microsoft.com/office/officeart/2005/8/layout/chevron2"/>
    <dgm:cxn modelId="{7BFC2152-81EE-064B-B80B-EDFD9D1379D2}" type="presOf" srcId="{CEF05558-A243-FA4A-8A56-0294E2B94CAC}" destId="{4BC37A73-2EA4-344E-8548-565C8081752B}" srcOrd="0" destOrd="0" presId="urn:microsoft.com/office/officeart/2005/8/layout/chevron2"/>
    <dgm:cxn modelId="{E9E6789A-C547-F44C-B42C-30029FB8501A}" type="presParOf" srcId="{0EAE8451-056A-6D41-9711-283C3C414945}" destId="{3CC31234-9D90-DF44-9E2B-8A5477DE2FAE}" srcOrd="0" destOrd="0" presId="urn:microsoft.com/office/officeart/2005/8/layout/chevron2"/>
    <dgm:cxn modelId="{5A380A46-65DF-4A4C-A5A0-94BA38BE3926}" type="presParOf" srcId="{3CC31234-9D90-DF44-9E2B-8A5477DE2FAE}" destId="{B3E7790A-3907-B142-A24D-775D5AD55062}" srcOrd="0" destOrd="0" presId="urn:microsoft.com/office/officeart/2005/8/layout/chevron2"/>
    <dgm:cxn modelId="{3F4C82A6-8387-D841-9439-FDACEEB7DBB0}" type="presParOf" srcId="{3CC31234-9D90-DF44-9E2B-8A5477DE2FAE}" destId="{4BC37A73-2EA4-344E-8548-565C8081752B}" srcOrd="1" destOrd="0" presId="urn:microsoft.com/office/officeart/2005/8/layout/chevron2"/>
    <dgm:cxn modelId="{7EB8CF65-BFDB-E040-A290-B11F3C4E7F0A}" type="presParOf" srcId="{0EAE8451-056A-6D41-9711-283C3C414945}" destId="{3ADA5AEE-9CA2-8B45-9A27-4F7C6C7AA849}" srcOrd="1" destOrd="0" presId="urn:microsoft.com/office/officeart/2005/8/layout/chevron2"/>
    <dgm:cxn modelId="{03EC1976-E375-D147-94F4-28E1FEAA0AB6}" type="presParOf" srcId="{0EAE8451-056A-6D41-9711-283C3C414945}" destId="{D97ACEEB-2A8D-C64A-981E-6694D7337E5B}" srcOrd="2" destOrd="0" presId="urn:microsoft.com/office/officeart/2005/8/layout/chevron2"/>
    <dgm:cxn modelId="{7AEC2291-E20D-734C-9124-4543C11DA7CA}" type="presParOf" srcId="{D97ACEEB-2A8D-C64A-981E-6694D7337E5B}" destId="{4657D6C6-2596-1C40-A2EB-D0A6D3167762}" srcOrd="0" destOrd="0" presId="urn:microsoft.com/office/officeart/2005/8/layout/chevron2"/>
    <dgm:cxn modelId="{124E1D71-3F04-7842-9D20-41C02E335D1E}" type="presParOf" srcId="{D97ACEEB-2A8D-C64A-981E-6694D7337E5B}" destId="{4FD72D10-2C1C-B64A-9E75-CC9AFEBC8E0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B45C53-260B-AD4E-B2DD-10A3A46A2790}" type="doc">
      <dgm:prSet loTypeId="urn:microsoft.com/office/officeart/2005/8/layout/chevron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27A1ED-7DE7-B74F-8C6E-E9A56ED4EE2D}">
      <dgm:prSet phldrT="[Text]" custT="1"/>
      <dgm:spPr/>
      <dgm:t>
        <a:bodyPr/>
        <a:lstStyle/>
        <a:p>
          <a:r>
            <a:rPr lang="en-US" sz="1400" dirty="0" smtClean="0"/>
            <a:t>Client</a:t>
          </a:r>
          <a:endParaRPr lang="en-US" sz="1400" dirty="0"/>
        </a:p>
      </dgm:t>
    </dgm:pt>
    <dgm:pt modelId="{452F0895-F902-604F-BA62-57EE78D5C3D1}" type="parTrans" cxnId="{772B1591-637C-A743-8024-3D9F94A59802}">
      <dgm:prSet/>
      <dgm:spPr/>
      <dgm:t>
        <a:bodyPr/>
        <a:lstStyle/>
        <a:p>
          <a:endParaRPr lang="en-US"/>
        </a:p>
      </dgm:t>
    </dgm:pt>
    <dgm:pt modelId="{63C469BA-3943-9D4C-9969-29C377889163}" type="sibTrans" cxnId="{772B1591-637C-A743-8024-3D9F94A59802}">
      <dgm:prSet/>
      <dgm:spPr/>
      <dgm:t>
        <a:bodyPr/>
        <a:lstStyle/>
        <a:p>
          <a:endParaRPr lang="en-US"/>
        </a:p>
      </dgm:t>
    </dgm:pt>
    <dgm:pt modelId="{1B227766-82CE-8E40-AF54-1BEAF070748F}">
      <dgm:prSet phldrT="[Text]" custT="1"/>
      <dgm:spPr/>
      <dgm:t>
        <a:bodyPr/>
        <a:lstStyle/>
        <a:p>
          <a:r>
            <a:rPr lang="en-US" sz="2000" dirty="0" smtClean="0">
              <a:latin typeface="Calibri"/>
              <a:cs typeface="Calibri"/>
            </a:rPr>
            <a:t>(TLS Handshake) Hello, I support XYZ Encryption.</a:t>
          </a:r>
        </a:p>
      </dgm:t>
    </dgm:pt>
    <dgm:pt modelId="{CAB0C3B3-3A7E-AE43-9398-91817FF08A77}" type="parTrans" cxnId="{2C0BC5B1-4BF3-D242-9EC4-F982FC2FBB64}">
      <dgm:prSet/>
      <dgm:spPr/>
      <dgm:t>
        <a:bodyPr/>
        <a:lstStyle/>
        <a:p>
          <a:endParaRPr lang="en-US"/>
        </a:p>
      </dgm:t>
    </dgm:pt>
    <dgm:pt modelId="{0BB9DCA2-B6AD-C943-B0C3-B88EFFB14345}" type="sibTrans" cxnId="{2C0BC5B1-4BF3-D242-9EC4-F982FC2FBB64}">
      <dgm:prSet/>
      <dgm:spPr/>
      <dgm:t>
        <a:bodyPr/>
        <a:lstStyle/>
        <a:p>
          <a:endParaRPr lang="en-US"/>
        </a:p>
      </dgm:t>
    </dgm:pt>
    <dgm:pt modelId="{768AEBF9-FDB1-5F44-9A86-503E4F8F2659}">
      <dgm:prSet phldrT="[Text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 smtClean="0"/>
            <a:t>Server</a:t>
          </a:r>
          <a:endParaRPr lang="en-US" sz="1400" dirty="0"/>
        </a:p>
      </dgm:t>
    </dgm:pt>
    <dgm:pt modelId="{9630E92F-2ABB-8E47-AC09-3DE981C57304}" type="parTrans" cxnId="{62050419-0CBB-F64B-B319-6D96BA66EFF8}">
      <dgm:prSet/>
      <dgm:spPr/>
      <dgm:t>
        <a:bodyPr/>
        <a:lstStyle/>
        <a:p>
          <a:endParaRPr lang="en-US"/>
        </a:p>
      </dgm:t>
    </dgm:pt>
    <dgm:pt modelId="{DD23C759-A13C-1541-B971-8A86C3A3FAF4}" type="sibTrans" cxnId="{62050419-0CBB-F64B-B319-6D96BA66EFF8}">
      <dgm:prSet/>
      <dgm:spPr/>
      <dgm:t>
        <a:bodyPr/>
        <a:lstStyle/>
        <a:p>
          <a:endParaRPr lang="en-US"/>
        </a:p>
      </dgm:t>
    </dgm:pt>
    <dgm:pt modelId="{562B8CB1-285D-194B-BF9D-B129A1E03883}">
      <dgm:prSet phldrT="[Text]" custT="1"/>
      <dgm:spPr/>
      <dgm:t>
        <a:bodyPr/>
        <a:lstStyle/>
        <a:p>
          <a:r>
            <a:rPr lang="en-US" sz="1400" dirty="0" smtClean="0"/>
            <a:t>Client</a:t>
          </a:r>
          <a:endParaRPr lang="en-US" sz="1400" dirty="0"/>
        </a:p>
      </dgm:t>
    </dgm:pt>
    <dgm:pt modelId="{7B64F690-F9EF-8D43-AB35-E6F85246F206}" type="parTrans" cxnId="{EF86F676-9F52-0045-8E17-64E8EB519345}">
      <dgm:prSet/>
      <dgm:spPr/>
      <dgm:t>
        <a:bodyPr/>
        <a:lstStyle/>
        <a:p>
          <a:endParaRPr lang="en-US"/>
        </a:p>
      </dgm:t>
    </dgm:pt>
    <dgm:pt modelId="{C50462AB-F535-3344-81B8-EE5F830A0D86}" type="sibTrans" cxnId="{EF86F676-9F52-0045-8E17-64E8EB519345}">
      <dgm:prSet/>
      <dgm:spPr/>
      <dgm:t>
        <a:bodyPr/>
        <a:lstStyle/>
        <a:p>
          <a:endParaRPr lang="en-US"/>
        </a:p>
      </dgm:t>
    </dgm:pt>
    <dgm:pt modelId="{6B5FAC1D-5583-E741-9080-975E63BB38F2}">
      <dgm:prSet phldrT="[Text]" custT="1"/>
      <dgm:spPr/>
      <dgm:t>
        <a:bodyPr/>
        <a:lstStyle/>
        <a:p>
          <a:r>
            <a:rPr lang="en-US" sz="2000" dirty="0" smtClean="0">
              <a:latin typeface="Calibri"/>
              <a:cs typeface="Calibri"/>
            </a:rPr>
            <a:t>(TLS Handshake) Sounds good to me.</a:t>
          </a:r>
          <a:endParaRPr lang="en-US" sz="2000" dirty="0">
            <a:latin typeface="Calibri"/>
            <a:cs typeface="Calibri"/>
          </a:endParaRPr>
        </a:p>
      </dgm:t>
    </dgm:pt>
    <dgm:pt modelId="{281A9F49-8B5D-8443-BFDE-2EF86F4B1414}" type="parTrans" cxnId="{F5C1D34C-7D53-B146-8E26-F4B53AE43B66}">
      <dgm:prSet/>
      <dgm:spPr/>
      <dgm:t>
        <a:bodyPr/>
        <a:lstStyle/>
        <a:p>
          <a:endParaRPr lang="en-US"/>
        </a:p>
      </dgm:t>
    </dgm:pt>
    <dgm:pt modelId="{1DD107AC-42C2-7B43-94D2-28D53DE94EAD}" type="sibTrans" cxnId="{F5C1D34C-7D53-B146-8E26-F4B53AE43B66}">
      <dgm:prSet/>
      <dgm:spPr/>
      <dgm:t>
        <a:bodyPr/>
        <a:lstStyle/>
        <a:p>
          <a:endParaRPr lang="en-US"/>
        </a:p>
      </dgm:t>
    </dgm:pt>
    <dgm:pt modelId="{59F99230-AFDC-0640-A666-37753F0B74DD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smtClean="0">
              <a:latin typeface="Calibri"/>
              <a:cs typeface="Calibri"/>
            </a:rPr>
            <a:t>(TLS Handshake) Hi there, here is my public certificate, let’s use this encryption algorithm.</a:t>
          </a:r>
        </a:p>
      </dgm:t>
    </dgm:pt>
    <dgm:pt modelId="{BF77271F-F140-FA47-8B2D-D4F96D95EFB9}" type="parTrans" cxnId="{55CBC4E5-2E44-0F41-9674-7554AD95DA2B}">
      <dgm:prSet/>
      <dgm:spPr/>
      <dgm:t>
        <a:bodyPr/>
        <a:lstStyle/>
        <a:p>
          <a:endParaRPr lang="en-US"/>
        </a:p>
      </dgm:t>
    </dgm:pt>
    <dgm:pt modelId="{1E8FBE03-EA78-E74D-9F62-E26216B776E8}" type="sibTrans" cxnId="{55CBC4E5-2E44-0F41-9674-7554AD95DA2B}">
      <dgm:prSet/>
      <dgm:spPr/>
      <dgm:t>
        <a:bodyPr/>
        <a:lstStyle/>
        <a:p>
          <a:endParaRPr lang="en-US"/>
        </a:p>
      </dgm:t>
    </dgm:pt>
    <dgm:pt modelId="{B577EA87-86F8-114A-9DCB-061903A16B38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 smtClean="0"/>
            <a:t>Client</a:t>
          </a:r>
          <a:endParaRPr lang="en-US" sz="1400" dirty="0"/>
        </a:p>
      </dgm:t>
    </dgm:pt>
    <dgm:pt modelId="{CB13D932-F277-184B-AEBE-4EF97812276A}" type="parTrans" cxnId="{D7882ED6-2787-9A40-B21E-2D5474D3D0D2}">
      <dgm:prSet/>
      <dgm:spPr/>
      <dgm:t>
        <a:bodyPr/>
        <a:lstStyle/>
        <a:p>
          <a:endParaRPr lang="en-US"/>
        </a:p>
      </dgm:t>
    </dgm:pt>
    <dgm:pt modelId="{6FF20FB2-7865-9948-845F-D84C4E1F7071}" type="sibTrans" cxnId="{D7882ED6-2787-9A40-B21E-2D5474D3D0D2}">
      <dgm:prSet/>
      <dgm:spPr/>
      <dgm:t>
        <a:bodyPr/>
        <a:lstStyle/>
        <a:p>
          <a:endParaRPr lang="en-US"/>
        </a:p>
      </dgm:t>
    </dgm:pt>
    <dgm:pt modelId="{CEF05558-A243-FA4A-8A56-0294E2B94C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latin typeface="Calibri"/>
              <a:cs typeface="Calibri"/>
            </a:rPr>
            <a:t>(Encrypted) HTTP Request: </a:t>
          </a:r>
          <a:r>
            <a:rPr lang="en-US" sz="2000" dirty="0" smtClean="0">
              <a:latin typeface="Calibri"/>
              <a:cs typeface="Calibri"/>
            </a:rPr>
            <a:t>Can you please send me /contact.html on </a:t>
          </a:r>
          <a:r>
            <a:rPr lang="en-US" sz="2000" dirty="0" smtClean="0">
              <a:solidFill>
                <a:srgbClr val="FF0000"/>
              </a:solidFill>
              <a:latin typeface="Calibri"/>
              <a:cs typeface="Calibri"/>
            </a:rPr>
            <a:t>www.domain.com</a:t>
          </a:r>
          <a:endParaRPr lang="en-US" sz="2000" b="1" dirty="0">
            <a:latin typeface="Calibri"/>
            <a:cs typeface="Calibri"/>
          </a:endParaRPr>
        </a:p>
      </dgm:t>
    </dgm:pt>
    <dgm:pt modelId="{FDB5B33D-500C-DE43-9557-D2DA3E3F821C}" type="parTrans" cxnId="{218CCE0C-661B-334A-BCFD-3A349F2C6611}">
      <dgm:prSet/>
      <dgm:spPr/>
      <dgm:t>
        <a:bodyPr/>
        <a:lstStyle/>
        <a:p>
          <a:endParaRPr lang="en-US"/>
        </a:p>
      </dgm:t>
    </dgm:pt>
    <dgm:pt modelId="{724CCA8E-F47F-3940-98A5-3DECD6C8E6DC}" type="sibTrans" cxnId="{218CCE0C-661B-334A-BCFD-3A349F2C6611}">
      <dgm:prSet/>
      <dgm:spPr/>
      <dgm:t>
        <a:bodyPr/>
        <a:lstStyle/>
        <a:p>
          <a:endParaRPr lang="en-US"/>
        </a:p>
      </dgm:t>
    </dgm:pt>
    <dgm:pt modelId="{488516F6-26A7-1F40-9C9B-D60CF6D45DAF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 smtClean="0"/>
            <a:t>Server</a:t>
          </a:r>
          <a:endParaRPr lang="en-US" sz="1400" dirty="0"/>
        </a:p>
      </dgm:t>
    </dgm:pt>
    <dgm:pt modelId="{BDEBA453-167E-1F40-8568-040E83B61D46}" type="parTrans" cxnId="{3D864D46-DE7B-3447-9DA2-0A23992F6A0A}">
      <dgm:prSet/>
      <dgm:spPr/>
      <dgm:t>
        <a:bodyPr/>
        <a:lstStyle/>
        <a:p>
          <a:endParaRPr lang="en-US"/>
        </a:p>
      </dgm:t>
    </dgm:pt>
    <dgm:pt modelId="{B3563C2D-0B2A-D445-8137-EAB96CEDE291}" type="sibTrans" cxnId="{3D864D46-DE7B-3447-9DA2-0A23992F6A0A}">
      <dgm:prSet/>
      <dgm:spPr/>
      <dgm:t>
        <a:bodyPr/>
        <a:lstStyle/>
        <a:p>
          <a:endParaRPr lang="en-US"/>
        </a:p>
      </dgm:t>
    </dgm:pt>
    <dgm:pt modelId="{5712B766-47D2-F744-98D2-1E6D75965B7B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latin typeface="Calibri"/>
              <a:cs typeface="Calibri"/>
            </a:rPr>
            <a:t>(Encrypted) HTTP Reply: </a:t>
          </a:r>
          <a:r>
            <a:rPr lang="en-US" sz="2000" b="0" dirty="0" smtClean="0">
              <a:latin typeface="Calibri"/>
              <a:cs typeface="Calibri"/>
            </a:rPr>
            <a:t>Here is the content you requested.</a:t>
          </a:r>
          <a:endParaRPr lang="en-US" sz="2000" b="1" dirty="0">
            <a:latin typeface="Calibri"/>
            <a:cs typeface="Calibri"/>
          </a:endParaRPr>
        </a:p>
      </dgm:t>
    </dgm:pt>
    <dgm:pt modelId="{55022E68-AE7C-CB4C-A2D0-631EF9802CBC}" type="parTrans" cxnId="{DACFE465-0B56-D048-9B69-08049ABE8641}">
      <dgm:prSet/>
      <dgm:spPr/>
      <dgm:t>
        <a:bodyPr/>
        <a:lstStyle/>
        <a:p>
          <a:endParaRPr lang="en-US"/>
        </a:p>
      </dgm:t>
    </dgm:pt>
    <dgm:pt modelId="{7E7DD11A-D649-8044-8C59-2C4E22966AAE}" type="sibTrans" cxnId="{DACFE465-0B56-D048-9B69-08049ABE8641}">
      <dgm:prSet/>
      <dgm:spPr/>
      <dgm:t>
        <a:bodyPr/>
        <a:lstStyle/>
        <a:p>
          <a:endParaRPr lang="en-US"/>
        </a:p>
      </dgm:t>
    </dgm:pt>
    <dgm:pt modelId="{0EAE8451-056A-6D41-9711-283C3C414945}" type="pres">
      <dgm:prSet presAssocID="{09B45C53-260B-AD4E-B2DD-10A3A46A279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F2C2E1E-CA14-2D46-A8F1-33A6485C083F}" type="pres">
      <dgm:prSet presAssocID="{BE27A1ED-7DE7-B74F-8C6E-E9A56ED4EE2D}" presName="composite" presStyleCnt="0"/>
      <dgm:spPr/>
    </dgm:pt>
    <dgm:pt modelId="{0152B3B3-0036-684E-86BE-29988D988035}" type="pres">
      <dgm:prSet presAssocID="{BE27A1ED-7DE7-B74F-8C6E-E9A56ED4EE2D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E91452-D8E5-FA4E-B040-15EF3B3CDFD2}" type="pres">
      <dgm:prSet presAssocID="{BE27A1ED-7DE7-B74F-8C6E-E9A56ED4EE2D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FA8F50-2AFD-A74F-B9E3-34CF691C4061}" type="pres">
      <dgm:prSet presAssocID="{63C469BA-3943-9D4C-9969-29C377889163}" presName="sp" presStyleCnt="0"/>
      <dgm:spPr/>
    </dgm:pt>
    <dgm:pt modelId="{509A81C6-86A2-5040-939A-0BA185A46B10}" type="pres">
      <dgm:prSet presAssocID="{768AEBF9-FDB1-5F44-9A86-503E4F8F2659}" presName="composite" presStyleCnt="0"/>
      <dgm:spPr/>
    </dgm:pt>
    <dgm:pt modelId="{BA02831D-12C9-974A-986F-36D56D692DD4}" type="pres">
      <dgm:prSet presAssocID="{768AEBF9-FDB1-5F44-9A86-503E4F8F2659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E2AE85-A80B-7C4F-A09E-259C6FDABE2C}" type="pres">
      <dgm:prSet presAssocID="{768AEBF9-FDB1-5F44-9A86-503E4F8F2659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F1C37-0191-184F-8A22-9337C120B401}" type="pres">
      <dgm:prSet presAssocID="{DD23C759-A13C-1541-B971-8A86C3A3FAF4}" presName="sp" presStyleCnt="0"/>
      <dgm:spPr/>
    </dgm:pt>
    <dgm:pt modelId="{A9470449-EDD1-BC49-A230-0A9D2C56B086}" type="pres">
      <dgm:prSet presAssocID="{562B8CB1-285D-194B-BF9D-B129A1E03883}" presName="composite" presStyleCnt="0"/>
      <dgm:spPr/>
    </dgm:pt>
    <dgm:pt modelId="{F06556AE-4E6C-C443-9594-7BA3125655EE}" type="pres">
      <dgm:prSet presAssocID="{562B8CB1-285D-194B-BF9D-B129A1E03883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9068D7-03D6-FC41-8D35-7533AE5DEE4C}" type="pres">
      <dgm:prSet presAssocID="{562B8CB1-285D-194B-BF9D-B129A1E03883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F773C9-7ADE-2849-91AA-0D5544F5E62D}" type="pres">
      <dgm:prSet presAssocID="{C50462AB-F535-3344-81B8-EE5F830A0D86}" presName="sp" presStyleCnt="0"/>
      <dgm:spPr/>
    </dgm:pt>
    <dgm:pt modelId="{3CC31234-9D90-DF44-9E2B-8A5477DE2FAE}" type="pres">
      <dgm:prSet presAssocID="{B577EA87-86F8-114A-9DCB-061903A16B38}" presName="composite" presStyleCnt="0"/>
      <dgm:spPr/>
    </dgm:pt>
    <dgm:pt modelId="{B3E7790A-3907-B142-A24D-775D5AD55062}" type="pres">
      <dgm:prSet presAssocID="{B577EA87-86F8-114A-9DCB-061903A16B38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C37A73-2EA4-344E-8548-565C8081752B}" type="pres">
      <dgm:prSet presAssocID="{B577EA87-86F8-114A-9DCB-061903A16B38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DA5AEE-9CA2-8B45-9A27-4F7C6C7AA849}" type="pres">
      <dgm:prSet presAssocID="{6FF20FB2-7865-9948-845F-D84C4E1F7071}" presName="sp" presStyleCnt="0"/>
      <dgm:spPr/>
    </dgm:pt>
    <dgm:pt modelId="{D97ACEEB-2A8D-C64A-981E-6694D7337E5B}" type="pres">
      <dgm:prSet presAssocID="{488516F6-26A7-1F40-9C9B-D60CF6D45DAF}" presName="composite" presStyleCnt="0"/>
      <dgm:spPr/>
    </dgm:pt>
    <dgm:pt modelId="{4657D6C6-2596-1C40-A2EB-D0A6D3167762}" type="pres">
      <dgm:prSet presAssocID="{488516F6-26A7-1F40-9C9B-D60CF6D45DAF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D72D10-2C1C-B64A-9E75-CC9AFEBC8E00}" type="pres">
      <dgm:prSet presAssocID="{488516F6-26A7-1F40-9C9B-D60CF6D45DAF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32C976-7451-4A48-ACC1-20D8C5234438}" type="presOf" srcId="{59F99230-AFDC-0640-A666-37753F0B74DD}" destId="{14E2AE85-A80B-7C4F-A09E-259C6FDABE2C}" srcOrd="0" destOrd="0" presId="urn:microsoft.com/office/officeart/2005/8/layout/chevron2"/>
    <dgm:cxn modelId="{897872A0-E7EC-4D4D-A8E7-F2766A258127}" type="presOf" srcId="{1B227766-82CE-8E40-AF54-1BEAF070748F}" destId="{A1E91452-D8E5-FA4E-B040-15EF3B3CDFD2}" srcOrd="0" destOrd="0" presId="urn:microsoft.com/office/officeart/2005/8/layout/chevron2"/>
    <dgm:cxn modelId="{86453458-6256-A848-8590-7DD509CCDF6B}" type="presOf" srcId="{BE27A1ED-7DE7-B74F-8C6E-E9A56ED4EE2D}" destId="{0152B3B3-0036-684E-86BE-29988D988035}" srcOrd="0" destOrd="0" presId="urn:microsoft.com/office/officeart/2005/8/layout/chevron2"/>
    <dgm:cxn modelId="{D83D0D37-CF1E-8C4B-8750-D7880534EB74}" type="presOf" srcId="{6B5FAC1D-5583-E741-9080-975E63BB38F2}" destId="{179068D7-03D6-FC41-8D35-7533AE5DEE4C}" srcOrd="0" destOrd="0" presId="urn:microsoft.com/office/officeart/2005/8/layout/chevron2"/>
    <dgm:cxn modelId="{7D03D1D1-804C-EC4E-86DA-FB480D27242F}" type="presOf" srcId="{09B45C53-260B-AD4E-B2DD-10A3A46A2790}" destId="{0EAE8451-056A-6D41-9711-283C3C414945}" srcOrd="0" destOrd="0" presId="urn:microsoft.com/office/officeart/2005/8/layout/chevron2"/>
    <dgm:cxn modelId="{3D864D46-DE7B-3447-9DA2-0A23992F6A0A}" srcId="{09B45C53-260B-AD4E-B2DD-10A3A46A2790}" destId="{488516F6-26A7-1F40-9C9B-D60CF6D45DAF}" srcOrd="4" destOrd="0" parTransId="{BDEBA453-167E-1F40-8568-040E83B61D46}" sibTransId="{B3563C2D-0B2A-D445-8137-EAB96CEDE291}"/>
    <dgm:cxn modelId="{13834955-E121-6041-BB26-27C7021EFCBF}" type="presOf" srcId="{768AEBF9-FDB1-5F44-9A86-503E4F8F2659}" destId="{BA02831D-12C9-974A-986F-36D56D692DD4}" srcOrd="0" destOrd="0" presId="urn:microsoft.com/office/officeart/2005/8/layout/chevron2"/>
    <dgm:cxn modelId="{772B1591-637C-A743-8024-3D9F94A59802}" srcId="{09B45C53-260B-AD4E-B2DD-10A3A46A2790}" destId="{BE27A1ED-7DE7-B74F-8C6E-E9A56ED4EE2D}" srcOrd="0" destOrd="0" parTransId="{452F0895-F902-604F-BA62-57EE78D5C3D1}" sibTransId="{63C469BA-3943-9D4C-9969-29C377889163}"/>
    <dgm:cxn modelId="{55CBC4E5-2E44-0F41-9674-7554AD95DA2B}" srcId="{768AEBF9-FDB1-5F44-9A86-503E4F8F2659}" destId="{59F99230-AFDC-0640-A666-37753F0B74DD}" srcOrd="0" destOrd="0" parTransId="{BF77271F-F140-FA47-8B2D-D4F96D95EFB9}" sibTransId="{1E8FBE03-EA78-E74D-9F62-E26216B776E8}"/>
    <dgm:cxn modelId="{EF86F676-9F52-0045-8E17-64E8EB519345}" srcId="{09B45C53-260B-AD4E-B2DD-10A3A46A2790}" destId="{562B8CB1-285D-194B-BF9D-B129A1E03883}" srcOrd="2" destOrd="0" parTransId="{7B64F690-F9EF-8D43-AB35-E6F85246F206}" sibTransId="{C50462AB-F535-3344-81B8-EE5F830A0D86}"/>
    <dgm:cxn modelId="{F5C1D34C-7D53-B146-8E26-F4B53AE43B66}" srcId="{562B8CB1-285D-194B-BF9D-B129A1E03883}" destId="{6B5FAC1D-5583-E741-9080-975E63BB38F2}" srcOrd="0" destOrd="0" parTransId="{281A9F49-8B5D-8443-BFDE-2EF86F4B1414}" sibTransId="{1DD107AC-42C2-7B43-94D2-28D53DE94EAD}"/>
    <dgm:cxn modelId="{4305EEBE-A687-D547-B793-E6FFFEEE5D38}" type="presOf" srcId="{B577EA87-86F8-114A-9DCB-061903A16B38}" destId="{B3E7790A-3907-B142-A24D-775D5AD55062}" srcOrd="0" destOrd="0" presId="urn:microsoft.com/office/officeart/2005/8/layout/chevron2"/>
    <dgm:cxn modelId="{75D69939-7488-764A-9976-313952B527B7}" type="presOf" srcId="{562B8CB1-285D-194B-BF9D-B129A1E03883}" destId="{F06556AE-4E6C-C443-9594-7BA3125655EE}" srcOrd="0" destOrd="0" presId="urn:microsoft.com/office/officeart/2005/8/layout/chevron2"/>
    <dgm:cxn modelId="{83E13F4B-A32F-534B-B500-AD5740EB2CEB}" type="presOf" srcId="{CEF05558-A243-FA4A-8A56-0294E2B94CAC}" destId="{4BC37A73-2EA4-344E-8548-565C8081752B}" srcOrd="0" destOrd="0" presId="urn:microsoft.com/office/officeart/2005/8/layout/chevron2"/>
    <dgm:cxn modelId="{8FBFC696-EACE-154E-A294-EE656D8FE979}" type="presOf" srcId="{5712B766-47D2-F744-98D2-1E6D75965B7B}" destId="{4FD72D10-2C1C-B64A-9E75-CC9AFEBC8E00}" srcOrd="0" destOrd="0" presId="urn:microsoft.com/office/officeart/2005/8/layout/chevron2"/>
    <dgm:cxn modelId="{DACFE465-0B56-D048-9B69-08049ABE8641}" srcId="{488516F6-26A7-1F40-9C9B-D60CF6D45DAF}" destId="{5712B766-47D2-F744-98D2-1E6D75965B7B}" srcOrd="0" destOrd="0" parTransId="{55022E68-AE7C-CB4C-A2D0-631EF9802CBC}" sibTransId="{7E7DD11A-D649-8044-8C59-2C4E22966AAE}"/>
    <dgm:cxn modelId="{D7882ED6-2787-9A40-B21E-2D5474D3D0D2}" srcId="{09B45C53-260B-AD4E-B2DD-10A3A46A2790}" destId="{B577EA87-86F8-114A-9DCB-061903A16B38}" srcOrd="3" destOrd="0" parTransId="{CB13D932-F277-184B-AEBE-4EF97812276A}" sibTransId="{6FF20FB2-7865-9948-845F-D84C4E1F7071}"/>
    <dgm:cxn modelId="{E8363201-ED31-1B44-934F-17506AB35065}" type="presOf" srcId="{488516F6-26A7-1F40-9C9B-D60CF6D45DAF}" destId="{4657D6C6-2596-1C40-A2EB-D0A6D3167762}" srcOrd="0" destOrd="0" presId="urn:microsoft.com/office/officeart/2005/8/layout/chevron2"/>
    <dgm:cxn modelId="{218CCE0C-661B-334A-BCFD-3A349F2C6611}" srcId="{B577EA87-86F8-114A-9DCB-061903A16B38}" destId="{CEF05558-A243-FA4A-8A56-0294E2B94CAC}" srcOrd="0" destOrd="0" parTransId="{FDB5B33D-500C-DE43-9557-D2DA3E3F821C}" sibTransId="{724CCA8E-F47F-3940-98A5-3DECD6C8E6DC}"/>
    <dgm:cxn modelId="{62050419-0CBB-F64B-B319-6D96BA66EFF8}" srcId="{09B45C53-260B-AD4E-B2DD-10A3A46A2790}" destId="{768AEBF9-FDB1-5F44-9A86-503E4F8F2659}" srcOrd="1" destOrd="0" parTransId="{9630E92F-2ABB-8E47-AC09-3DE981C57304}" sibTransId="{DD23C759-A13C-1541-B971-8A86C3A3FAF4}"/>
    <dgm:cxn modelId="{2C0BC5B1-4BF3-D242-9EC4-F982FC2FBB64}" srcId="{BE27A1ED-7DE7-B74F-8C6E-E9A56ED4EE2D}" destId="{1B227766-82CE-8E40-AF54-1BEAF070748F}" srcOrd="0" destOrd="0" parTransId="{CAB0C3B3-3A7E-AE43-9398-91817FF08A77}" sibTransId="{0BB9DCA2-B6AD-C943-B0C3-B88EFFB14345}"/>
    <dgm:cxn modelId="{F44AE6F9-8B37-0148-89A1-F5B0C6BFE404}" type="presParOf" srcId="{0EAE8451-056A-6D41-9711-283C3C414945}" destId="{7F2C2E1E-CA14-2D46-A8F1-33A6485C083F}" srcOrd="0" destOrd="0" presId="urn:microsoft.com/office/officeart/2005/8/layout/chevron2"/>
    <dgm:cxn modelId="{40705F87-F3FC-EC43-8E4B-7765648B8330}" type="presParOf" srcId="{7F2C2E1E-CA14-2D46-A8F1-33A6485C083F}" destId="{0152B3B3-0036-684E-86BE-29988D988035}" srcOrd="0" destOrd="0" presId="urn:microsoft.com/office/officeart/2005/8/layout/chevron2"/>
    <dgm:cxn modelId="{19641FCC-0FA0-F346-84DA-59D1CE2D4D2C}" type="presParOf" srcId="{7F2C2E1E-CA14-2D46-A8F1-33A6485C083F}" destId="{A1E91452-D8E5-FA4E-B040-15EF3B3CDFD2}" srcOrd="1" destOrd="0" presId="urn:microsoft.com/office/officeart/2005/8/layout/chevron2"/>
    <dgm:cxn modelId="{750A35EE-D224-1C49-B0AE-BB132B19B186}" type="presParOf" srcId="{0EAE8451-056A-6D41-9711-283C3C414945}" destId="{6FFA8F50-2AFD-A74F-B9E3-34CF691C4061}" srcOrd="1" destOrd="0" presId="urn:microsoft.com/office/officeart/2005/8/layout/chevron2"/>
    <dgm:cxn modelId="{206AD8C5-9434-F543-BCAE-C9AB4D73821B}" type="presParOf" srcId="{0EAE8451-056A-6D41-9711-283C3C414945}" destId="{509A81C6-86A2-5040-939A-0BA185A46B10}" srcOrd="2" destOrd="0" presId="urn:microsoft.com/office/officeart/2005/8/layout/chevron2"/>
    <dgm:cxn modelId="{EA4EBA34-8272-B041-B573-AA7202E0B572}" type="presParOf" srcId="{509A81C6-86A2-5040-939A-0BA185A46B10}" destId="{BA02831D-12C9-974A-986F-36D56D692DD4}" srcOrd="0" destOrd="0" presId="urn:microsoft.com/office/officeart/2005/8/layout/chevron2"/>
    <dgm:cxn modelId="{7E8C1A04-9B95-9C45-8B5E-20640BA5BB85}" type="presParOf" srcId="{509A81C6-86A2-5040-939A-0BA185A46B10}" destId="{14E2AE85-A80B-7C4F-A09E-259C6FDABE2C}" srcOrd="1" destOrd="0" presId="urn:microsoft.com/office/officeart/2005/8/layout/chevron2"/>
    <dgm:cxn modelId="{5082EE58-CBE1-0A40-8182-088BFC7DAAF7}" type="presParOf" srcId="{0EAE8451-056A-6D41-9711-283C3C414945}" destId="{2FFF1C37-0191-184F-8A22-9337C120B401}" srcOrd="3" destOrd="0" presId="urn:microsoft.com/office/officeart/2005/8/layout/chevron2"/>
    <dgm:cxn modelId="{31CC384C-38C1-3D46-B36A-A7757EB7D7E7}" type="presParOf" srcId="{0EAE8451-056A-6D41-9711-283C3C414945}" destId="{A9470449-EDD1-BC49-A230-0A9D2C56B086}" srcOrd="4" destOrd="0" presId="urn:microsoft.com/office/officeart/2005/8/layout/chevron2"/>
    <dgm:cxn modelId="{66B294A7-F581-4D49-8D25-AF4791832F7D}" type="presParOf" srcId="{A9470449-EDD1-BC49-A230-0A9D2C56B086}" destId="{F06556AE-4E6C-C443-9594-7BA3125655EE}" srcOrd="0" destOrd="0" presId="urn:microsoft.com/office/officeart/2005/8/layout/chevron2"/>
    <dgm:cxn modelId="{9812F9ED-D3DD-6748-ACD7-8A4C753D09D9}" type="presParOf" srcId="{A9470449-EDD1-BC49-A230-0A9D2C56B086}" destId="{179068D7-03D6-FC41-8D35-7533AE5DEE4C}" srcOrd="1" destOrd="0" presId="urn:microsoft.com/office/officeart/2005/8/layout/chevron2"/>
    <dgm:cxn modelId="{CCAD7216-AB03-D940-8A94-4CBDF2D4890C}" type="presParOf" srcId="{0EAE8451-056A-6D41-9711-283C3C414945}" destId="{F0F773C9-7ADE-2849-91AA-0D5544F5E62D}" srcOrd="5" destOrd="0" presId="urn:microsoft.com/office/officeart/2005/8/layout/chevron2"/>
    <dgm:cxn modelId="{0103AE51-893F-EE4B-9816-B837AF738987}" type="presParOf" srcId="{0EAE8451-056A-6D41-9711-283C3C414945}" destId="{3CC31234-9D90-DF44-9E2B-8A5477DE2FAE}" srcOrd="6" destOrd="0" presId="urn:microsoft.com/office/officeart/2005/8/layout/chevron2"/>
    <dgm:cxn modelId="{398AC612-93CC-C444-B684-E831F5C48B58}" type="presParOf" srcId="{3CC31234-9D90-DF44-9E2B-8A5477DE2FAE}" destId="{B3E7790A-3907-B142-A24D-775D5AD55062}" srcOrd="0" destOrd="0" presId="urn:microsoft.com/office/officeart/2005/8/layout/chevron2"/>
    <dgm:cxn modelId="{91890661-3EDF-A344-B9FC-051E2A5AF08C}" type="presParOf" srcId="{3CC31234-9D90-DF44-9E2B-8A5477DE2FAE}" destId="{4BC37A73-2EA4-344E-8548-565C8081752B}" srcOrd="1" destOrd="0" presId="urn:microsoft.com/office/officeart/2005/8/layout/chevron2"/>
    <dgm:cxn modelId="{7E177174-9B19-2848-B6D1-75FB83F961D7}" type="presParOf" srcId="{0EAE8451-056A-6D41-9711-283C3C414945}" destId="{3ADA5AEE-9CA2-8B45-9A27-4F7C6C7AA849}" srcOrd="7" destOrd="0" presId="urn:microsoft.com/office/officeart/2005/8/layout/chevron2"/>
    <dgm:cxn modelId="{53446423-F5D9-D140-96E6-318ECF5B36C1}" type="presParOf" srcId="{0EAE8451-056A-6D41-9711-283C3C414945}" destId="{D97ACEEB-2A8D-C64A-981E-6694D7337E5B}" srcOrd="8" destOrd="0" presId="urn:microsoft.com/office/officeart/2005/8/layout/chevron2"/>
    <dgm:cxn modelId="{0C85FF65-061A-A04D-A0B1-A604251EA234}" type="presParOf" srcId="{D97ACEEB-2A8D-C64A-981E-6694D7337E5B}" destId="{4657D6C6-2596-1C40-A2EB-D0A6D3167762}" srcOrd="0" destOrd="0" presId="urn:microsoft.com/office/officeart/2005/8/layout/chevron2"/>
    <dgm:cxn modelId="{741CFB55-E4DC-2F48-A4CF-AFBD02443701}" type="presParOf" srcId="{D97ACEEB-2A8D-C64A-981E-6694D7337E5B}" destId="{4FD72D10-2C1C-B64A-9E75-CC9AFEBC8E0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9B45C53-260B-AD4E-B2DD-10A3A46A2790}" type="doc">
      <dgm:prSet loTypeId="urn:microsoft.com/office/officeart/2005/8/layout/chevron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27A1ED-7DE7-B74F-8C6E-E9A56ED4EE2D}">
      <dgm:prSet phldrT="[Text]" custT="1"/>
      <dgm:spPr/>
      <dgm:t>
        <a:bodyPr/>
        <a:lstStyle/>
        <a:p>
          <a:r>
            <a:rPr lang="en-US" sz="1400" dirty="0" smtClean="0"/>
            <a:t>Client</a:t>
          </a:r>
          <a:endParaRPr lang="en-US" sz="1400" dirty="0"/>
        </a:p>
      </dgm:t>
    </dgm:pt>
    <dgm:pt modelId="{452F0895-F902-604F-BA62-57EE78D5C3D1}" type="parTrans" cxnId="{772B1591-637C-A743-8024-3D9F94A59802}">
      <dgm:prSet/>
      <dgm:spPr/>
      <dgm:t>
        <a:bodyPr/>
        <a:lstStyle/>
        <a:p>
          <a:endParaRPr lang="en-US"/>
        </a:p>
      </dgm:t>
    </dgm:pt>
    <dgm:pt modelId="{63C469BA-3943-9D4C-9969-29C377889163}" type="sibTrans" cxnId="{772B1591-637C-A743-8024-3D9F94A59802}">
      <dgm:prSet/>
      <dgm:spPr/>
      <dgm:t>
        <a:bodyPr/>
        <a:lstStyle/>
        <a:p>
          <a:endParaRPr lang="en-US"/>
        </a:p>
      </dgm:t>
    </dgm:pt>
    <dgm:pt modelId="{1B227766-82CE-8E40-AF54-1BEAF070748F}">
      <dgm:prSet phldrT="[Text]" custT="1"/>
      <dgm:spPr/>
      <dgm:t>
        <a:bodyPr/>
        <a:lstStyle/>
        <a:p>
          <a:r>
            <a:rPr lang="en-US" sz="2000" b="0" dirty="0" smtClean="0">
              <a:latin typeface="Calibri"/>
              <a:cs typeface="Calibri"/>
            </a:rPr>
            <a:t>(TLS Handshake) Hello, I support XYZ Encryption, and I am trying to connect to ’</a:t>
          </a:r>
          <a:r>
            <a:rPr lang="en-US" sz="2000" b="0" dirty="0" smtClean="0">
              <a:solidFill>
                <a:srgbClr val="FF0000"/>
              </a:solidFill>
              <a:latin typeface="Calibri"/>
              <a:cs typeface="Calibri"/>
            </a:rPr>
            <a:t>www.domain.com</a:t>
          </a:r>
          <a:r>
            <a:rPr lang="en-US" sz="2000" b="0" dirty="0" smtClean="0">
              <a:latin typeface="Calibri"/>
              <a:cs typeface="Calibri"/>
            </a:rPr>
            <a:t>'.</a:t>
          </a:r>
        </a:p>
      </dgm:t>
    </dgm:pt>
    <dgm:pt modelId="{CAB0C3B3-3A7E-AE43-9398-91817FF08A77}" type="parTrans" cxnId="{2C0BC5B1-4BF3-D242-9EC4-F982FC2FBB64}">
      <dgm:prSet/>
      <dgm:spPr/>
      <dgm:t>
        <a:bodyPr/>
        <a:lstStyle/>
        <a:p>
          <a:endParaRPr lang="en-US"/>
        </a:p>
      </dgm:t>
    </dgm:pt>
    <dgm:pt modelId="{0BB9DCA2-B6AD-C943-B0C3-B88EFFB14345}" type="sibTrans" cxnId="{2C0BC5B1-4BF3-D242-9EC4-F982FC2FBB64}">
      <dgm:prSet/>
      <dgm:spPr/>
      <dgm:t>
        <a:bodyPr/>
        <a:lstStyle/>
        <a:p>
          <a:endParaRPr lang="en-US"/>
        </a:p>
      </dgm:t>
    </dgm:pt>
    <dgm:pt modelId="{768AEBF9-FDB1-5F44-9A86-503E4F8F2659}">
      <dgm:prSet phldrT="[Text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 smtClean="0"/>
            <a:t>Server</a:t>
          </a:r>
          <a:endParaRPr lang="en-US" sz="1400" dirty="0"/>
        </a:p>
      </dgm:t>
    </dgm:pt>
    <dgm:pt modelId="{9630E92F-2ABB-8E47-AC09-3DE981C57304}" type="parTrans" cxnId="{62050419-0CBB-F64B-B319-6D96BA66EFF8}">
      <dgm:prSet/>
      <dgm:spPr/>
      <dgm:t>
        <a:bodyPr/>
        <a:lstStyle/>
        <a:p>
          <a:endParaRPr lang="en-US"/>
        </a:p>
      </dgm:t>
    </dgm:pt>
    <dgm:pt modelId="{DD23C759-A13C-1541-B971-8A86C3A3FAF4}" type="sibTrans" cxnId="{62050419-0CBB-F64B-B319-6D96BA66EFF8}">
      <dgm:prSet/>
      <dgm:spPr/>
      <dgm:t>
        <a:bodyPr/>
        <a:lstStyle/>
        <a:p>
          <a:endParaRPr lang="en-US"/>
        </a:p>
      </dgm:t>
    </dgm:pt>
    <dgm:pt modelId="{562B8CB1-285D-194B-BF9D-B129A1E03883}">
      <dgm:prSet phldrT="[Text]" custT="1"/>
      <dgm:spPr/>
      <dgm:t>
        <a:bodyPr/>
        <a:lstStyle/>
        <a:p>
          <a:r>
            <a:rPr lang="en-US" sz="1400" dirty="0" smtClean="0"/>
            <a:t>Client</a:t>
          </a:r>
          <a:endParaRPr lang="en-US" sz="1400" dirty="0"/>
        </a:p>
      </dgm:t>
    </dgm:pt>
    <dgm:pt modelId="{7B64F690-F9EF-8D43-AB35-E6F85246F206}" type="parTrans" cxnId="{EF86F676-9F52-0045-8E17-64E8EB519345}">
      <dgm:prSet/>
      <dgm:spPr/>
      <dgm:t>
        <a:bodyPr/>
        <a:lstStyle/>
        <a:p>
          <a:endParaRPr lang="en-US"/>
        </a:p>
      </dgm:t>
    </dgm:pt>
    <dgm:pt modelId="{C50462AB-F535-3344-81B8-EE5F830A0D86}" type="sibTrans" cxnId="{EF86F676-9F52-0045-8E17-64E8EB519345}">
      <dgm:prSet/>
      <dgm:spPr/>
      <dgm:t>
        <a:bodyPr/>
        <a:lstStyle/>
        <a:p>
          <a:endParaRPr lang="en-US"/>
        </a:p>
      </dgm:t>
    </dgm:pt>
    <dgm:pt modelId="{6B5FAC1D-5583-E741-9080-975E63BB38F2}">
      <dgm:prSet phldrT="[Text]" custT="1"/>
      <dgm:spPr/>
      <dgm:t>
        <a:bodyPr/>
        <a:lstStyle/>
        <a:p>
          <a:r>
            <a:rPr lang="en-US" sz="2000" dirty="0" smtClean="0">
              <a:latin typeface="Calibri"/>
              <a:cs typeface="Calibri"/>
            </a:rPr>
            <a:t>(TLS Handshake) Sounds good to me.</a:t>
          </a:r>
          <a:endParaRPr lang="en-US" sz="2000" dirty="0">
            <a:latin typeface="Calibri"/>
            <a:cs typeface="Calibri"/>
          </a:endParaRPr>
        </a:p>
      </dgm:t>
    </dgm:pt>
    <dgm:pt modelId="{281A9F49-8B5D-8443-BFDE-2EF86F4B1414}" type="parTrans" cxnId="{F5C1D34C-7D53-B146-8E26-F4B53AE43B66}">
      <dgm:prSet/>
      <dgm:spPr/>
      <dgm:t>
        <a:bodyPr/>
        <a:lstStyle/>
        <a:p>
          <a:endParaRPr lang="en-US"/>
        </a:p>
      </dgm:t>
    </dgm:pt>
    <dgm:pt modelId="{1DD107AC-42C2-7B43-94D2-28D53DE94EAD}" type="sibTrans" cxnId="{F5C1D34C-7D53-B146-8E26-F4B53AE43B66}">
      <dgm:prSet/>
      <dgm:spPr/>
      <dgm:t>
        <a:bodyPr/>
        <a:lstStyle/>
        <a:p>
          <a:endParaRPr lang="en-US"/>
        </a:p>
      </dgm:t>
    </dgm:pt>
    <dgm:pt modelId="{59F99230-AFDC-0640-A666-37753F0B74DD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smtClean="0">
              <a:latin typeface="Calibri"/>
              <a:cs typeface="Calibri"/>
            </a:rPr>
            <a:t>(TLS Handshake) Hi there, here is my public Certificate for </a:t>
          </a:r>
          <a:r>
            <a:rPr lang="en-US" sz="2000" dirty="0" smtClean="0">
              <a:solidFill>
                <a:srgbClr val="FF0000"/>
              </a:solidFill>
              <a:latin typeface="Calibri"/>
              <a:cs typeface="Calibri"/>
            </a:rPr>
            <a:t>www.domain.com</a:t>
          </a:r>
          <a:r>
            <a:rPr lang="en-US" sz="2000" dirty="0" smtClean="0">
              <a:latin typeface="Calibri"/>
              <a:cs typeface="Calibri"/>
            </a:rPr>
            <a:t>, and let’s use this encryption algorithm.</a:t>
          </a:r>
        </a:p>
      </dgm:t>
    </dgm:pt>
    <dgm:pt modelId="{BF77271F-F140-FA47-8B2D-D4F96D95EFB9}" type="parTrans" cxnId="{55CBC4E5-2E44-0F41-9674-7554AD95DA2B}">
      <dgm:prSet/>
      <dgm:spPr/>
      <dgm:t>
        <a:bodyPr/>
        <a:lstStyle/>
        <a:p>
          <a:endParaRPr lang="en-US"/>
        </a:p>
      </dgm:t>
    </dgm:pt>
    <dgm:pt modelId="{1E8FBE03-EA78-E74D-9F62-E26216B776E8}" type="sibTrans" cxnId="{55CBC4E5-2E44-0F41-9674-7554AD95DA2B}">
      <dgm:prSet/>
      <dgm:spPr/>
      <dgm:t>
        <a:bodyPr/>
        <a:lstStyle/>
        <a:p>
          <a:endParaRPr lang="en-US"/>
        </a:p>
      </dgm:t>
    </dgm:pt>
    <dgm:pt modelId="{B577EA87-86F8-114A-9DCB-061903A16B38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 smtClean="0"/>
            <a:t>Client</a:t>
          </a:r>
          <a:endParaRPr lang="en-US" sz="1400" dirty="0"/>
        </a:p>
      </dgm:t>
    </dgm:pt>
    <dgm:pt modelId="{CB13D932-F277-184B-AEBE-4EF97812276A}" type="parTrans" cxnId="{D7882ED6-2787-9A40-B21E-2D5474D3D0D2}">
      <dgm:prSet/>
      <dgm:spPr/>
      <dgm:t>
        <a:bodyPr/>
        <a:lstStyle/>
        <a:p>
          <a:endParaRPr lang="en-US"/>
        </a:p>
      </dgm:t>
    </dgm:pt>
    <dgm:pt modelId="{6FF20FB2-7865-9948-845F-D84C4E1F7071}" type="sibTrans" cxnId="{D7882ED6-2787-9A40-B21E-2D5474D3D0D2}">
      <dgm:prSet/>
      <dgm:spPr/>
      <dgm:t>
        <a:bodyPr/>
        <a:lstStyle/>
        <a:p>
          <a:endParaRPr lang="en-US"/>
        </a:p>
      </dgm:t>
    </dgm:pt>
    <dgm:pt modelId="{CEF05558-A243-FA4A-8A56-0294E2B94C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latin typeface="Calibri"/>
              <a:cs typeface="Calibri"/>
            </a:rPr>
            <a:t>(Encrypted) HTTP Request: </a:t>
          </a:r>
          <a:r>
            <a:rPr lang="en-US" sz="2000" dirty="0" smtClean="0">
              <a:latin typeface="Calibri"/>
              <a:cs typeface="Calibri"/>
            </a:rPr>
            <a:t>Can you please send me /contact.html on </a:t>
          </a:r>
          <a:r>
            <a:rPr lang="en-US" sz="2000" dirty="0" smtClean="0">
              <a:solidFill>
                <a:srgbClr val="FF0000"/>
              </a:solidFill>
              <a:latin typeface="Calibri"/>
              <a:cs typeface="Calibri"/>
            </a:rPr>
            <a:t>www.domain.com</a:t>
          </a:r>
          <a:endParaRPr lang="en-US" sz="2000" dirty="0">
            <a:latin typeface="Calibri"/>
            <a:cs typeface="Calibri"/>
          </a:endParaRPr>
        </a:p>
      </dgm:t>
    </dgm:pt>
    <dgm:pt modelId="{FDB5B33D-500C-DE43-9557-D2DA3E3F821C}" type="parTrans" cxnId="{218CCE0C-661B-334A-BCFD-3A349F2C6611}">
      <dgm:prSet/>
      <dgm:spPr/>
      <dgm:t>
        <a:bodyPr/>
        <a:lstStyle/>
        <a:p>
          <a:endParaRPr lang="en-US"/>
        </a:p>
      </dgm:t>
    </dgm:pt>
    <dgm:pt modelId="{724CCA8E-F47F-3940-98A5-3DECD6C8E6DC}" type="sibTrans" cxnId="{218CCE0C-661B-334A-BCFD-3A349F2C6611}">
      <dgm:prSet/>
      <dgm:spPr/>
      <dgm:t>
        <a:bodyPr/>
        <a:lstStyle/>
        <a:p>
          <a:endParaRPr lang="en-US"/>
        </a:p>
      </dgm:t>
    </dgm:pt>
    <dgm:pt modelId="{488516F6-26A7-1F40-9C9B-D60CF6D45DAF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 smtClean="0"/>
            <a:t>Server</a:t>
          </a:r>
          <a:endParaRPr lang="en-US" sz="1400" dirty="0"/>
        </a:p>
      </dgm:t>
    </dgm:pt>
    <dgm:pt modelId="{BDEBA453-167E-1F40-8568-040E83B61D46}" type="parTrans" cxnId="{3D864D46-DE7B-3447-9DA2-0A23992F6A0A}">
      <dgm:prSet/>
      <dgm:spPr/>
      <dgm:t>
        <a:bodyPr/>
        <a:lstStyle/>
        <a:p>
          <a:endParaRPr lang="en-US"/>
        </a:p>
      </dgm:t>
    </dgm:pt>
    <dgm:pt modelId="{B3563C2D-0B2A-D445-8137-EAB96CEDE291}" type="sibTrans" cxnId="{3D864D46-DE7B-3447-9DA2-0A23992F6A0A}">
      <dgm:prSet/>
      <dgm:spPr/>
      <dgm:t>
        <a:bodyPr/>
        <a:lstStyle/>
        <a:p>
          <a:endParaRPr lang="en-US"/>
        </a:p>
      </dgm:t>
    </dgm:pt>
    <dgm:pt modelId="{5712B766-47D2-F744-98D2-1E6D75965B7B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latin typeface="Calibri"/>
              <a:cs typeface="Calibri"/>
            </a:rPr>
            <a:t>(Encrypted) HTTP Reply: </a:t>
          </a:r>
          <a:r>
            <a:rPr lang="en-US" sz="2000" b="0" dirty="0" smtClean="0">
              <a:latin typeface="Calibri"/>
              <a:cs typeface="Calibri"/>
            </a:rPr>
            <a:t>Here is the content you requested.</a:t>
          </a:r>
          <a:endParaRPr lang="en-US" sz="2000" dirty="0">
            <a:latin typeface="Calibri"/>
            <a:cs typeface="Calibri"/>
          </a:endParaRPr>
        </a:p>
      </dgm:t>
    </dgm:pt>
    <dgm:pt modelId="{55022E68-AE7C-CB4C-A2D0-631EF9802CBC}" type="parTrans" cxnId="{DACFE465-0B56-D048-9B69-08049ABE8641}">
      <dgm:prSet/>
      <dgm:spPr/>
      <dgm:t>
        <a:bodyPr/>
        <a:lstStyle/>
        <a:p>
          <a:endParaRPr lang="en-US"/>
        </a:p>
      </dgm:t>
    </dgm:pt>
    <dgm:pt modelId="{7E7DD11A-D649-8044-8C59-2C4E22966AAE}" type="sibTrans" cxnId="{DACFE465-0B56-D048-9B69-08049ABE8641}">
      <dgm:prSet/>
      <dgm:spPr/>
      <dgm:t>
        <a:bodyPr/>
        <a:lstStyle/>
        <a:p>
          <a:endParaRPr lang="en-US"/>
        </a:p>
      </dgm:t>
    </dgm:pt>
    <dgm:pt modelId="{0EAE8451-056A-6D41-9711-283C3C414945}" type="pres">
      <dgm:prSet presAssocID="{09B45C53-260B-AD4E-B2DD-10A3A46A279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F2C2E1E-CA14-2D46-A8F1-33A6485C083F}" type="pres">
      <dgm:prSet presAssocID="{BE27A1ED-7DE7-B74F-8C6E-E9A56ED4EE2D}" presName="composite" presStyleCnt="0"/>
      <dgm:spPr/>
    </dgm:pt>
    <dgm:pt modelId="{0152B3B3-0036-684E-86BE-29988D988035}" type="pres">
      <dgm:prSet presAssocID="{BE27A1ED-7DE7-B74F-8C6E-E9A56ED4EE2D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E91452-D8E5-FA4E-B040-15EF3B3CDFD2}" type="pres">
      <dgm:prSet presAssocID="{BE27A1ED-7DE7-B74F-8C6E-E9A56ED4EE2D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FA8F50-2AFD-A74F-B9E3-34CF691C4061}" type="pres">
      <dgm:prSet presAssocID="{63C469BA-3943-9D4C-9969-29C377889163}" presName="sp" presStyleCnt="0"/>
      <dgm:spPr/>
    </dgm:pt>
    <dgm:pt modelId="{509A81C6-86A2-5040-939A-0BA185A46B10}" type="pres">
      <dgm:prSet presAssocID="{768AEBF9-FDB1-5F44-9A86-503E4F8F2659}" presName="composite" presStyleCnt="0"/>
      <dgm:spPr/>
    </dgm:pt>
    <dgm:pt modelId="{BA02831D-12C9-974A-986F-36D56D692DD4}" type="pres">
      <dgm:prSet presAssocID="{768AEBF9-FDB1-5F44-9A86-503E4F8F2659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E2AE85-A80B-7C4F-A09E-259C6FDABE2C}" type="pres">
      <dgm:prSet presAssocID="{768AEBF9-FDB1-5F44-9A86-503E4F8F2659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F1C37-0191-184F-8A22-9337C120B401}" type="pres">
      <dgm:prSet presAssocID="{DD23C759-A13C-1541-B971-8A86C3A3FAF4}" presName="sp" presStyleCnt="0"/>
      <dgm:spPr/>
    </dgm:pt>
    <dgm:pt modelId="{A9470449-EDD1-BC49-A230-0A9D2C56B086}" type="pres">
      <dgm:prSet presAssocID="{562B8CB1-285D-194B-BF9D-B129A1E03883}" presName="composite" presStyleCnt="0"/>
      <dgm:spPr/>
    </dgm:pt>
    <dgm:pt modelId="{F06556AE-4E6C-C443-9594-7BA3125655EE}" type="pres">
      <dgm:prSet presAssocID="{562B8CB1-285D-194B-BF9D-B129A1E03883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9068D7-03D6-FC41-8D35-7533AE5DEE4C}" type="pres">
      <dgm:prSet presAssocID="{562B8CB1-285D-194B-BF9D-B129A1E03883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F773C9-7ADE-2849-91AA-0D5544F5E62D}" type="pres">
      <dgm:prSet presAssocID="{C50462AB-F535-3344-81B8-EE5F830A0D86}" presName="sp" presStyleCnt="0"/>
      <dgm:spPr/>
    </dgm:pt>
    <dgm:pt modelId="{3CC31234-9D90-DF44-9E2B-8A5477DE2FAE}" type="pres">
      <dgm:prSet presAssocID="{B577EA87-86F8-114A-9DCB-061903A16B38}" presName="composite" presStyleCnt="0"/>
      <dgm:spPr/>
    </dgm:pt>
    <dgm:pt modelId="{B3E7790A-3907-B142-A24D-775D5AD55062}" type="pres">
      <dgm:prSet presAssocID="{B577EA87-86F8-114A-9DCB-061903A16B38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C37A73-2EA4-344E-8548-565C8081752B}" type="pres">
      <dgm:prSet presAssocID="{B577EA87-86F8-114A-9DCB-061903A16B38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DA5AEE-9CA2-8B45-9A27-4F7C6C7AA849}" type="pres">
      <dgm:prSet presAssocID="{6FF20FB2-7865-9948-845F-D84C4E1F7071}" presName="sp" presStyleCnt="0"/>
      <dgm:spPr/>
    </dgm:pt>
    <dgm:pt modelId="{D97ACEEB-2A8D-C64A-981E-6694D7337E5B}" type="pres">
      <dgm:prSet presAssocID="{488516F6-26A7-1F40-9C9B-D60CF6D45DAF}" presName="composite" presStyleCnt="0"/>
      <dgm:spPr/>
    </dgm:pt>
    <dgm:pt modelId="{4657D6C6-2596-1C40-A2EB-D0A6D3167762}" type="pres">
      <dgm:prSet presAssocID="{488516F6-26A7-1F40-9C9B-D60CF6D45DAF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D72D10-2C1C-B64A-9E75-CC9AFEBC8E00}" type="pres">
      <dgm:prSet presAssocID="{488516F6-26A7-1F40-9C9B-D60CF6D45DAF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D081269-1FA0-7040-983E-0C25D510629B}" type="presOf" srcId="{5712B766-47D2-F744-98D2-1E6D75965B7B}" destId="{4FD72D10-2C1C-B64A-9E75-CC9AFEBC8E00}" srcOrd="0" destOrd="0" presId="urn:microsoft.com/office/officeart/2005/8/layout/chevron2"/>
    <dgm:cxn modelId="{2C0BC5B1-4BF3-D242-9EC4-F982FC2FBB64}" srcId="{BE27A1ED-7DE7-B74F-8C6E-E9A56ED4EE2D}" destId="{1B227766-82CE-8E40-AF54-1BEAF070748F}" srcOrd="0" destOrd="0" parTransId="{CAB0C3B3-3A7E-AE43-9398-91817FF08A77}" sibTransId="{0BB9DCA2-B6AD-C943-B0C3-B88EFFB14345}"/>
    <dgm:cxn modelId="{D7882ED6-2787-9A40-B21E-2D5474D3D0D2}" srcId="{09B45C53-260B-AD4E-B2DD-10A3A46A2790}" destId="{B577EA87-86F8-114A-9DCB-061903A16B38}" srcOrd="3" destOrd="0" parTransId="{CB13D932-F277-184B-AEBE-4EF97812276A}" sibTransId="{6FF20FB2-7865-9948-845F-D84C4E1F7071}"/>
    <dgm:cxn modelId="{536B12CC-4D54-4546-992A-02FB964B3A45}" type="presOf" srcId="{1B227766-82CE-8E40-AF54-1BEAF070748F}" destId="{A1E91452-D8E5-FA4E-B040-15EF3B3CDFD2}" srcOrd="0" destOrd="0" presId="urn:microsoft.com/office/officeart/2005/8/layout/chevron2"/>
    <dgm:cxn modelId="{F5C1D34C-7D53-B146-8E26-F4B53AE43B66}" srcId="{562B8CB1-285D-194B-BF9D-B129A1E03883}" destId="{6B5FAC1D-5583-E741-9080-975E63BB38F2}" srcOrd="0" destOrd="0" parTransId="{281A9F49-8B5D-8443-BFDE-2EF86F4B1414}" sibTransId="{1DD107AC-42C2-7B43-94D2-28D53DE94EAD}"/>
    <dgm:cxn modelId="{BCCDA244-1D9D-BC49-9604-45955B51E736}" type="presOf" srcId="{09B45C53-260B-AD4E-B2DD-10A3A46A2790}" destId="{0EAE8451-056A-6D41-9711-283C3C414945}" srcOrd="0" destOrd="0" presId="urn:microsoft.com/office/officeart/2005/8/layout/chevron2"/>
    <dgm:cxn modelId="{772B1591-637C-A743-8024-3D9F94A59802}" srcId="{09B45C53-260B-AD4E-B2DD-10A3A46A2790}" destId="{BE27A1ED-7DE7-B74F-8C6E-E9A56ED4EE2D}" srcOrd="0" destOrd="0" parTransId="{452F0895-F902-604F-BA62-57EE78D5C3D1}" sibTransId="{63C469BA-3943-9D4C-9969-29C377889163}"/>
    <dgm:cxn modelId="{DACFE465-0B56-D048-9B69-08049ABE8641}" srcId="{488516F6-26A7-1F40-9C9B-D60CF6D45DAF}" destId="{5712B766-47D2-F744-98D2-1E6D75965B7B}" srcOrd="0" destOrd="0" parTransId="{55022E68-AE7C-CB4C-A2D0-631EF9802CBC}" sibTransId="{7E7DD11A-D649-8044-8C59-2C4E22966AAE}"/>
    <dgm:cxn modelId="{1800A956-6695-4242-BE66-50009319D440}" type="presOf" srcId="{59F99230-AFDC-0640-A666-37753F0B74DD}" destId="{14E2AE85-A80B-7C4F-A09E-259C6FDABE2C}" srcOrd="0" destOrd="0" presId="urn:microsoft.com/office/officeart/2005/8/layout/chevron2"/>
    <dgm:cxn modelId="{3D8E2B0A-4801-154E-949F-07B614ABBC72}" type="presOf" srcId="{768AEBF9-FDB1-5F44-9A86-503E4F8F2659}" destId="{BA02831D-12C9-974A-986F-36D56D692DD4}" srcOrd="0" destOrd="0" presId="urn:microsoft.com/office/officeart/2005/8/layout/chevron2"/>
    <dgm:cxn modelId="{218CCE0C-661B-334A-BCFD-3A349F2C6611}" srcId="{B577EA87-86F8-114A-9DCB-061903A16B38}" destId="{CEF05558-A243-FA4A-8A56-0294E2B94CAC}" srcOrd="0" destOrd="0" parTransId="{FDB5B33D-500C-DE43-9557-D2DA3E3F821C}" sibTransId="{724CCA8E-F47F-3940-98A5-3DECD6C8E6DC}"/>
    <dgm:cxn modelId="{55CBC4E5-2E44-0F41-9674-7554AD95DA2B}" srcId="{768AEBF9-FDB1-5F44-9A86-503E4F8F2659}" destId="{59F99230-AFDC-0640-A666-37753F0B74DD}" srcOrd="0" destOrd="0" parTransId="{BF77271F-F140-FA47-8B2D-D4F96D95EFB9}" sibTransId="{1E8FBE03-EA78-E74D-9F62-E26216B776E8}"/>
    <dgm:cxn modelId="{EF86F676-9F52-0045-8E17-64E8EB519345}" srcId="{09B45C53-260B-AD4E-B2DD-10A3A46A2790}" destId="{562B8CB1-285D-194B-BF9D-B129A1E03883}" srcOrd="2" destOrd="0" parTransId="{7B64F690-F9EF-8D43-AB35-E6F85246F206}" sibTransId="{C50462AB-F535-3344-81B8-EE5F830A0D86}"/>
    <dgm:cxn modelId="{AF97F9DC-DEBE-FC48-801F-96D55DAD916C}" type="presOf" srcId="{CEF05558-A243-FA4A-8A56-0294E2B94CAC}" destId="{4BC37A73-2EA4-344E-8548-565C8081752B}" srcOrd="0" destOrd="0" presId="urn:microsoft.com/office/officeart/2005/8/layout/chevron2"/>
    <dgm:cxn modelId="{D22F676C-D20E-C041-B429-F40A54B2137E}" type="presOf" srcId="{488516F6-26A7-1F40-9C9B-D60CF6D45DAF}" destId="{4657D6C6-2596-1C40-A2EB-D0A6D3167762}" srcOrd="0" destOrd="0" presId="urn:microsoft.com/office/officeart/2005/8/layout/chevron2"/>
    <dgm:cxn modelId="{98D0F0C3-35C3-8246-81AB-76551CF5B8BF}" type="presOf" srcId="{562B8CB1-285D-194B-BF9D-B129A1E03883}" destId="{F06556AE-4E6C-C443-9594-7BA3125655EE}" srcOrd="0" destOrd="0" presId="urn:microsoft.com/office/officeart/2005/8/layout/chevron2"/>
    <dgm:cxn modelId="{76F35ED1-EAC6-6348-B4F7-1419F248CB41}" type="presOf" srcId="{6B5FAC1D-5583-E741-9080-975E63BB38F2}" destId="{179068D7-03D6-FC41-8D35-7533AE5DEE4C}" srcOrd="0" destOrd="0" presId="urn:microsoft.com/office/officeart/2005/8/layout/chevron2"/>
    <dgm:cxn modelId="{62050419-0CBB-F64B-B319-6D96BA66EFF8}" srcId="{09B45C53-260B-AD4E-B2DD-10A3A46A2790}" destId="{768AEBF9-FDB1-5F44-9A86-503E4F8F2659}" srcOrd="1" destOrd="0" parTransId="{9630E92F-2ABB-8E47-AC09-3DE981C57304}" sibTransId="{DD23C759-A13C-1541-B971-8A86C3A3FAF4}"/>
    <dgm:cxn modelId="{B917DB45-BE23-6344-9392-58660AE07F5D}" type="presOf" srcId="{B577EA87-86F8-114A-9DCB-061903A16B38}" destId="{B3E7790A-3907-B142-A24D-775D5AD55062}" srcOrd="0" destOrd="0" presId="urn:microsoft.com/office/officeart/2005/8/layout/chevron2"/>
    <dgm:cxn modelId="{3D864D46-DE7B-3447-9DA2-0A23992F6A0A}" srcId="{09B45C53-260B-AD4E-B2DD-10A3A46A2790}" destId="{488516F6-26A7-1F40-9C9B-D60CF6D45DAF}" srcOrd="4" destOrd="0" parTransId="{BDEBA453-167E-1F40-8568-040E83B61D46}" sibTransId="{B3563C2D-0B2A-D445-8137-EAB96CEDE291}"/>
    <dgm:cxn modelId="{72F5CD18-D08A-E543-B378-FC9D00221708}" type="presOf" srcId="{BE27A1ED-7DE7-B74F-8C6E-E9A56ED4EE2D}" destId="{0152B3B3-0036-684E-86BE-29988D988035}" srcOrd="0" destOrd="0" presId="urn:microsoft.com/office/officeart/2005/8/layout/chevron2"/>
    <dgm:cxn modelId="{3AAC0732-79ED-6E4F-8045-02AD53C9C8A4}" type="presParOf" srcId="{0EAE8451-056A-6D41-9711-283C3C414945}" destId="{7F2C2E1E-CA14-2D46-A8F1-33A6485C083F}" srcOrd="0" destOrd="0" presId="urn:microsoft.com/office/officeart/2005/8/layout/chevron2"/>
    <dgm:cxn modelId="{68665617-D61A-1645-BC5C-C0352B534837}" type="presParOf" srcId="{7F2C2E1E-CA14-2D46-A8F1-33A6485C083F}" destId="{0152B3B3-0036-684E-86BE-29988D988035}" srcOrd="0" destOrd="0" presId="urn:microsoft.com/office/officeart/2005/8/layout/chevron2"/>
    <dgm:cxn modelId="{0F6A1A57-626B-9045-9F7C-6EDEC1B4E153}" type="presParOf" srcId="{7F2C2E1E-CA14-2D46-A8F1-33A6485C083F}" destId="{A1E91452-D8E5-FA4E-B040-15EF3B3CDFD2}" srcOrd="1" destOrd="0" presId="urn:microsoft.com/office/officeart/2005/8/layout/chevron2"/>
    <dgm:cxn modelId="{5BC3149D-C3F7-554E-891B-C6F85FD0ED2A}" type="presParOf" srcId="{0EAE8451-056A-6D41-9711-283C3C414945}" destId="{6FFA8F50-2AFD-A74F-B9E3-34CF691C4061}" srcOrd="1" destOrd="0" presId="urn:microsoft.com/office/officeart/2005/8/layout/chevron2"/>
    <dgm:cxn modelId="{10EEF851-945E-1148-93A0-EB0719C7B551}" type="presParOf" srcId="{0EAE8451-056A-6D41-9711-283C3C414945}" destId="{509A81C6-86A2-5040-939A-0BA185A46B10}" srcOrd="2" destOrd="0" presId="urn:microsoft.com/office/officeart/2005/8/layout/chevron2"/>
    <dgm:cxn modelId="{9DBEB3C0-1E9F-1246-A9ED-473AB80D7FAD}" type="presParOf" srcId="{509A81C6-86A2-5040-939A-0BA185A46B10}" destId="{BA02831D-12C9-974A-986F-36D56D692DD4}" srcOrd="0" destOrd="0" presId="urn:microsoft.com/office/officeart/2005/8/layout/chevron2"/>
    <dgm:cxn modelId="{67A45E67-A2B2-D944-9035-7CE2D69D7F96}" type="presParOf" srcId="{509A81C6-86A2-5040-939A-0BA185A46B10}" destId="{14E2AE85-A80B-7C4F-A09E-259C6FDABE2C}" srcOrd="1" destOrd="0" presId="urn:microsoft.com/office/officeart/2005/8/layout/chevron2"/>
    <dgm:cxn modelId="{4FBDBD3D-6EF5-A747-9255-72806BFAFB83}" type="presParOf" srcId="{0EAE8451-056A-6D41-9711-283C3C414945}" destId="{2FFF1C37-0191-184F-8A22-9337C120B401}" srcOrd="3" destOrd="0" presId="urn:microsoft.com/office/officeart/2005/8/layout/chevron2"/>
    <dgm:cxn modelId="{439E98A9-B455-C641-8363-5BDA9F695325}" type="presParOf" srcId="{0EAE8451-056A-6D41-9711-283C3C414945}" destId="{A9470449-EDD1-BC49-A230-0A9D2C56B086}" srcOrd="4" destOrd="0" presId="urn:microsoft.com/office/officeart/2005/8/layout/chevron2"/>
    <dgm:cxn modelId="{54A0B69F-F524-5C43-8C6C-8D160726B735}" type="presParOf" srcId="{A9470449-EDD1-BC49-A230-0A9D2C56B086}" destId="{F06556AE-4E6C-C443-9594-7BA3125655EE}" srcOrd="0" destOrd="0" presId="urn:microsoft.com/office/officeart/2005/8/layout/chevron2"/>
    <dgm:cxn modelId="{1505599B-6B8D-874D-8AEF-A372F225AC73}" type="presParOf" srcId="{A9470449-EDD1-BC49-A230-0A9D2C56B086}" destId="{179068D7-03D6-FC41-8D35-7533AE5DEE4C}" srcOrd="1" destOrd="0" presId="urn:microsoft.com/office/officeart/2005/8/layout/chevron2"/>
    <dgm:cxn modelId="{8320FADD-DFD7-2549-BA53-1EB50A71425C}" type="presParOf" srcId="{0EAE8451-056A-6D41-9711-283C3C414945}" destId="{F0F773C9-7ADE-2849-91AA-0D5544F5E62D}" srcOrd="5" destOrd="0" presId="urn:microsoft.com/office/officeart/2005/8/layout/chevron2"/>
    <dgm:cxn modelId="{C225C16D-68EB-4440-A562-CA59701F0B0B}" type="presParOf" srcId="{0EAE8451-056A-6D41-9711-283C3C414945}" destId="{3CC31234-9D90-DF44-9E2B-8A5477DE2FAE}" srcOrd="6" destOrd="0" presId="urn:microsoft.com/office/officeart/2005/8/layout/chevron2"/>
    <dgm:cxn modelId="{26A43F3C-657F-9A47-A1C2-00A2A5B54F5F}" type="presParOf" srcId="{3CC31234-9D90-DF44-9E2B-8A5477DE2FAE}" destId="{B3E7790A-3907-B142-A24D-775D5AD55062}" srcOrd="0" destOrd="0" presId="urn:microsoft.com/office/officeart/2005/8/layout/chevron2"/>
    <dgm:cxn modelId="{0FFDC736-6363-E846-AF2C-C7CE44E3998A}" type="presParOf" srcId="{3CC31234-9D90-DF44-9E2B-8A5477DE2FAE}" destId="{4BC37A73-2EA4-344E-8548-565C8081752B}" srcOrd="1" destOrd="0" presId="urn:microsoft.com/office/officeart/2005/8/layout/chevron2"/>
    <dgm:cxn modelId="{889DE327-078D-B04A-A6A1-CB3E6D7C8A6D}" type="presParOf" srcId="{0EAE8451-056A-6D41-9711-283C3C414945}" destId="{3ADA5AEE-9CA2-8B45-9A27-4F7C6C7AA849}" srcOrd="7" destOrd="0" presId="urn:microsoft.com/office/officeart/2005/8/layout/chevron2"/>
    <dgm:cxn modelId="{6AE90587-0B18-5F48-83CD-BDD412936FFA}" type="presParOf" srcId="{0EAE8451-056A-6D41-9711-283C3C414945}" destId="{D97ACEEB-2A8D-C64A-981E-6694D7337E5B}" srcOrd="8" destOrd="0" presId="urn:microsoft.com/office/officeart/2005/8/layout/chevron2"/>
    <dgm:cxn modelId="{5C68B866-3954-3644-A7FA-46165845BD7F}" type="presParOf" srcId="{D97ACEEB-2A8D-C64A-981E-6694D7337E5B}" destId="{4657D6C6-2596-1C40-A2EB-D0A6D3167762}" srcOrd="0" destOrd="0" presId="urn:microsoft.com/office/officeart/2005/8/layout/chevron2"/>
    <dgm:cxn modelId="{070A94FB-02F5-4B48-986D-904C93FE7C3D}" type="presParOf" srcId="{D97ACEEB-2A8D-C64A-981E-6694D7337E5B}" destId="{4FD72D10-2C1C-B64A-9E75-CC9AFEBC8E0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E7790A-3907-B142-A24D-775D5AD55062}">
      <dsp:nvSpPr>
        <dsp:cNvPr id="0" name=""/>
        <dsp:cNvSpPr/>
      </dsp:nvSpPr>
      <dsp:spPr>
        <a:xfrm rot="5400000">
          <a:off x="-336923" y="339866"/>
          <a:ext cx="2246159" cy="1572311"/>
        </a:xfrm>
        <a:prstGeom prst="chevron">
          <a:avLst/>
        </a:prstGeom>
        <a:gradFill rotWithShape="1">
          <a:gsLst>
            <a:gs pos="0">
              <a:schemeClr val="accent2">
                <a:tint val="73000"/>
                <a:satMod val="150000"/>
              </a:schemeClr>
            </a:gs>
            <a:gs pos="25000">
              <a:schemeClr val="accent2">
                <a:tint val="96000"/>
                <a:shade val="80000"/>
                <a:satMod val="105000"/>
              </a:schemeClr>
            </a:gs>
            <a:gs pos="38000">
              <a:schemeClr val="accent2">
                <a:tint val="96000"/>
                <a:shade val="59000"/>
                <a:satMod val="120000"/>
              </a:schemeClr>
            </a:gs>
            <a:gs pos="55000">
              <a:schemeClr val="accent2">
                <a:shade val="57000"/>
                <a:satMod val="120000"/>
              </a:schemeClr>
            </a:gs>
            <a:gs pos="80000">
              <a:schemeClr val="accent2">
                <a:shade val="56000"/>
                <a:satMod val="145000"/>
              </a:schemeClr>
            </a:gs>
            <a:gs pos="88000">
              <a:schemeClr val="accent2">
                <a:shade val="63000"/>
                <a:satMod val="160000"/>
              </a:schemeClr>
            </a:gs>
            <a:gs pos="100000">
              <a:schemeClr val="accent2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2">
              <a:shade val="60000"/>
              <a:satMod val="300000"/>
            </a:schemeClr>
          </a:solidFill>
          <a:prstDash val="solid"/>
        </a:ln>
        <a:effectLst>
          <a:glow rad="70000">
            <a:schemeClr val="accent2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Client</a:t>
          </a:r>
          <a:endParaRPr lang="en-US" sz="1400" kern="1200" dirty="0"/>
        </a:p>
      </dsp:txBody>
      <dsp:txXfrm rot="-5400000">
        <a:off x="2" y="789098"/>
        <a:ext cx="1572311" cy="673848"/>
      </dsp:txXfrm>
    </dsp:sp>
    <dsp:sp modelId="{4BC37A73-2EA4-344E-8548-565C8081752B}">
      <dsp:nvSpPr>
        <dsp:cNvPr id="0" name=""/>
        <dsp:cNvSpPr/>
      </dsp:nvSpPr>
      <dsp:spPr>
        <a:xfrm rot="5400000">
          <a:off x="4098108" y="-2522855"/>
          <a:ext cx="1460003" cy="6511598"/>
        </a:xfrm>
        <a:prstGeom prst="round2SameRect">
          <a:avLst/>
        </a:prstGeom>
        <a:solidFill>
          <a:schemeClr val="lt1"/>
        </a:solid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Calibri"/>
              <a:cs typeface="Calibri"/>
            </a:rPr>
            <a:t>HTTP Request: </a:t>
          </a:r>
          <a:r>
            <a:rPr lang="en-US" sz="2000" kern="1200" dirty="0" smtClean="0">
              <a:latin typeface="Calibri"/>
              <a:cs typeface="Calibri"/>
            </a:rPr>
            <a:t>Can you please send me /contact.html on </a:t>
          </a:r>
          <a:r>
            <a:rPr lang="en-US" sz="2000" kern="1200" dirty="0" smtClean="0">
              <a:solidFill>
                <a:srgbClr val="FF0000"/>
              </a:solidFill>
              <a:latin typeface="Calibri"/>
              <a:cs typeface="Calibri"/>
            </a:rPr>
            <a:t>www.domain.com</a:t>
          </a:r>
          <a:endParaRPr lang="en-US" sz="2000" kern="1200" dirty="0">
            <a:solidFill>
              <a:srgbClr val="FF0000"/>
            </a:solidFill>
            <a:latin typeface="Calibri"/>
            <a:cs typeface="Calibri"/>
          </a:endParaRPr>
        </a:p>
      </dsp:txBody>
      <dsp:txXfrm rot="-5400000">
        <a:off x="1572311" y="74213"/>
        <a:ext cx="6440327" cy="1317461"/>
      </dsp:txXfrm>
    </dsp:sp>
    <dsp:sp modelId="{4657D6C6-2596-1C40-A2EB-D0A6D3167762}">
      <dsp:nvSpPr>
        <dsp:cNvPr id="0" name=""/>
        <dsp:cNvSpPr/>
      </dsp:nvSpPr>
      <dsp:spPr>
        <a:xfrm rot="5400000">
          <a:off x="-336923" y="2300399"/>
          <a:ext cx="2246159" cy="1572311"/>
        </a:xfrm>
        <a:prstGeom prst="chevron">
          <a:avLst/>
        </a:prstGeom>
        <a:gradFill rotWithShape="1">
          <a:gsLst>
            <a:gs pos="0">
              <a:schemeClr val="accent3">
                <a:tint val="73000"/>
                <a:satMod val="150000"/>
              </a:schemeClr>
            </a:gs>
            <a:gs pos="25000">
              <a:schemeClr val="accent3">
                <a:tint val="96000"/>
                <a:shade val="80000"/>
                <a:satMod val="105000"/>
              </a:schemeClr>
            </a:gs>
            <a:gs pos="38000">
              <a:schemeClr val="accent3">
                <a:tint val="96000"/>
                <a:shade val="59000"/>
                <a:satMod val="120000"/>
              </a:schemeClr>
            </a:gs>
            <a:gs pos="55000">
              <a:schemeClr val="accent3">
                <a:shade val="57000"/>
                <a:satMod val="120000"/>
              </a:schemeClr>
            </a:gs>
            <a:gs pos="80000">
              <a:schemeClr val="accent3">
                <a:shade val="56000"/>
                <a:satMod val="145000"/>
              </a:schemeClr>
            </a:gs>
            <a:gs pos="88000">
              <a:schemeClr val="accent3">
                <a:shade val="63000"/>
                <a:satMod val="160000"/>
              </a:schemeClr>
            </a:gs>
            <a:gs pos="100000">
              <a:schemeClr val="accent3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3">
              <a:shade val="60000"/>
              <a:satMod val="300000"/>
            </a:schemeClr>
          </a:solidFill>
          <a:prstDash val="solid"/>
        </a:ln>
        <a:effectLst>
          <a:glow rad="70000">
            <a:schemeClr val="accent3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Server</a:t>
          </a:r>
          <a:endParaRPr lang="en-US" sz="1400" kern="1200" dirty="0"/>
        </a:p>
      </dsp:txBody>
      <dsp:txXfrm rot="-5400000">
        <a:off x="2" y="2749631"/>
        <a:ext cx="1572311" cy="673848"/>
      </dsp:txXfrm>
    </dsp:sp>
    <dsp:sp modelId="{4FD72D10-2C1C-B64A-9E75-CC9AFEBC8E00}">
      <dsp:nvSpPr>
        <dsp:cNvPr id="0" name=""/>
        <dsp:cNvSpPr/>
      </dsp:nvSpPr>
      <dsp:spPr>
        <a:xfrm rot="5400000">
          <a:off x="4098108" y="-562322"/>
          <a:ext cx="1460003" cy="6511598"/>
        </a:xfrm>
        <a:prstGeom prst="round2SameRect">
          <a:avLst/>
        </a:prstGeom>
        <a:solidFill>
          <a:schemeClr val="lt1"/>
        </a:solidFill>
        <a:ln w="1905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Calibri"/>
              <a:cs typeface="Calibri"/>
            </a:rPr>
            <a:t>HTTP Reply:</a:t>
          </a:r>
          <a:r>
            <a:rPr lang="en-US" sz="2000" b="0" kern="1200" dirty="0" smtClean="0">
              <a:latin typeface="Calibri"/>
              <a:cs typeface="Calibri"/>
            </a:rPr>
            <a:t> Here is the content you requested.</a:t>
          </a:r>
          <a:endParaRPr lang="en-US" sz="2000" b="1" kern="1200" dirty="0">
            <a:latin typeface="Calibri"/>
            <a:cs typeface="Calibri"/>
          </a:endParaRPr>
        </a:p>
      </dsp:txBody>
      <dsp:txXfrm rot="-5400000">
        <a:off x="1572311" y="2034746"/>
        <a:ext cx="6440327" cy="13174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52B3B3-0036-684E-86BE-29988D988035}">
      <dsp:nvSpPr>
        <dsp:cNvPr id="0" name=""/>
        <dsp:cNvSpPr/>
      </dsp:nvSpPr>
      <dsp:spPr>
        <a:xfrm rot="5400000">
          <a:off x="-157653" y="159562"/>
          <a:ext cx="1051022" cy="73571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Client</a:t>
          </a:r>
          <a:endParaRPr lang="en-US" sz="1400" kern="1200" dirty="0"/>
        </a:p>
      </dsp:txBody>
      <dsp:txXfrm rot="-5400000">
        <a:off x="1" y="369767"/>
        <a:ext cx="735715" cy="315307"/>
      </dsp:txXfrm>
    </dsp:sp>
    <dsp:sp modelId="{A1E91452-D8E5-FA4E-B040-15EF3B3CDFD2}">
      <dsp:nvSpPr>
        <dsp:cNvPr id="0" name=""/>
        <dsp:cNvSpPr/>
      </dsp:nvSpPr>
      <dsp:spPr>
        <a:xfrm rot="5400000">
          <a:off x="4068230" y="-3330605"/>
          <a:ext cx="683164" cy="73481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/>
              <a:cs typeface="Calibri"/>
            </a:rPr>
            <a:t>(TLS Handshake) Hello, I support XYZ Encryption.</a:t>
          </a:r>
        </a:p>
      </dsp:txBody>
      <dsp:txXfrm rot="-5400000">
        <a:off x="735716" y="35258"/>
        <a:ext cx="7314845" cy="616466"/>
      </dsp:txXfrm>
    </dsp:sp>
    <dsp:sp modelId="{BA02831D-12C9-974A-986F-36D56D692DD4}">
      <dsp:nvSpPr>
        <dsp:cNvPr id="0" name=""/>
        <dsp:cNvSpPr/>
      </dsp:nvSpPr>
      <dsp:spPr>
        <a:xfrm rot="5400000">
          <a:off x="-157653" y="1093012"/>
          <a:ext cx="1051022" cy="735715"/>
        </a:xfrm>
        <a:prstGeom prst="chevron">
          <a:avLst/>
        </a:prstGeom>
        <a:gradFill rotWithShape="1">
          <a:gsLst>
            <a:gs pos="0">
              <a:schemeClr val="accent3">
                <a:tint val="73000"/>
                <a:satMod val="150000"/>
              </a:schemeClr>
            </a:gs>
            <a:gs pos="25000">
              <a:schemeClr val="accent3">
                <a:tint val="96000"/>
                <a:shade val="80000"/>
                <a:satMod val="105000"/>
              </a:schemeClr>
            </a:gs>
            <a:gs pos="38000">
              <a:schemeClr val="accent3">
                <a:tint val="96000"/>
                <a:shade val="59000"/>
                <a:satMod val="120000"/>
              </a:schemeClr>
            </a:gs>
            <a:gs pos="55000">
              <a:schemeClr val="accent3">
                <a:shade val="57000"/>
                <a:satMod val="120000"/>
              </a:schemeClr>
            </a:gs>
            <a:gs pos="80000">
              <a:schemeClr val="accent3">
                <a:shade val="56000"/>
                <a:satMod val="145000"/>
              </a:schemeClr>
            </a:gs>
            <a:gs pos="88000">
              <a:schemeClr val="accent3">
                <a:shade val="63000"/>
                <a:satMod val="160000"/>
              </a:schemeClr>
            </a:gs>
            <a:gs pos="100000">
              <a:schemeClr val="accent3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3">
              <a:shade val="60000"/>
              <a:satMod val="300000"/>
            </a:schemeClr>
          </a:solidFill>
          <a:prstDash val="solid"/>
        </a:ln>
        <a:effectLst>
          <a:glow rad="70000">
            <a:schemeClr val="accent3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Server</a:t>
          </a:r>
          <a:endParaRPr lang="en-US" sz="1400" kern="1200" dirty="0"/>
        </a:p>
      </dsp:txBody>
      <dsp:txXfrm rot="-5400000">
        <a:off x="1" y="1303217"/>
        <a:ext cx="735715" cy="315307"/>
      </dsp:txXfrm>
    </dsp:sp>
    <dsp:sp modelId="{14E2AE85-A80B-7C4F-A09E-259C6FDABE2C}">
      <dsp:nvSpPr>
        <dsp:cNvPr id="0" name=""/>
        <dsp:cNvSpPr/>
      </dsp:nvSpPr>
      <dsp:spPr>
        <a:xfrm rot="5400000">
          <a:off x="4068230" y="-2397155"/>
          <a:ext cx="683164" cy="7348194"/>
        </a:xfrm>
        <a:prstGeom prst="round2SameRect">
          <a:avLst/>
        </a:prstGeom>
        <a:solidFill>
          <a:schemeClr val="lt1"/>
        </a:solidFill>
        <a:ln w="1905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/>
              <a:cs typeface="Calibri"/>
            </a:rPr>
            <a:t>(TLS Handshake) Hi there, here is my public certificate, let’s use this encryption algorithm.</a:t>
          </a:r>
        </a:p>
      </dsp:txBody>
      <dsp:txXfrm rot="-5400000">
        <a:off x="735716" y="968708"/>
        <a:ext cx="7314845" cy="616466"/>
      </dsp:txXfrm>
    </dsp:sp>
    <dsp:sp modelId="{F06556AE-4E6C-C443-9594-7BA3125655EE}">
      <dsp:nvSpPr>
        <dsp:cNvPr id="0" name=""/>
        <dsp:cNvSpPr/>
      </dsp:nvSpPr>
      <dsp:spPr>
        <a:xfrm rot="5400000">
          <a:off x="-157653" y="2026462"/>
          <a:ext cx="1051022" cy="73571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Client</a:t>
          </a:r>
          <a:endParaRPr lang="en-US" sz="1400" kern="1200" dirty="0"/>
        </a:p>
      </dsp:txBody>
      <dsp:txXfrm rot="-5400000">
        <a:off x="1" y="2236667"/>
        <a:ext cx="735715" cy="315307"/>
      </dsp:txXfrm>
    </dsp:sp>
    <dsp:sp modelId="{179068D7-03D6-FC41-8D35-7533AE5DEE4C}">
      <dsp:nvSpPr>
        <dsp:cNvPr id="0" name=""/>
        <dsp:cNvSpPr/>
      </dsp:nvSpPr>
      <dsp:spPr>
        <a:xfrm rot="5400000">
          <a:off x="4068230" y="-1463705"/>
          <a:ext cx="683164" cy="73481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/>
              <a:cs typeface="Calibri"/>
            </a:rPr>
            <a:t>(TLS Handshake) Sounds good to me.</a:t>
          </a:r>
          <a:endParaRPr lang="en-US" sz="2000" kern="1200" dirty="0">
            <a:latin typeface="Calibri"/>
            <a:cs typeface="Calibri"/>
          </a:endParaRPr>
        </a:p>
      </dsp:txBody>
      <dsp:txXfrm rot="-5400000">
        <a:off x="735716" y="1902158"/>
        <a:ext cx="7314845" cy="616466"/>
      </dsp:txXfrm>
    </dsp:sp>
    <dsp:sp modelId="{B3E7790A-3907-B142-A24D-775D5AD55062}">
      <dsp:nvSpPr>
        <dsp:cNvPr id="0" name=""/>
        <dsp:cNvSpPr/>
      </dsp:nvSpPr>
      <dsp:spPr>
        <a:xfrm rot="5400000">
          <a:off x="-157653" y="2959912"/>
          <a:ext cx="1051022" cy="735715"/>
        </a:xfrm>
        <a:prstGeom prst="chevron">
          <a:avLst/>
        </a:prstGeom>
        <a:gradFill rotWithShape="1">
          <a:gsLst>
            <a:gs pos="0">
              <a:schemeClr val="accent2">
                <a:tint val="73000"/>
                <a:satMod val="150000"/>
              </a:schemeClr>
            </a:gs>
            <a:gs pos="25000">
              <a:schemeClr val="accent2">
                <a:tint val="96000"/>
                <a:shade val="80000"/>
                <a:satMod val="105000"/>
              </a:schemeClr>
            </a:gs>
            <a:gs pos="38000">
              <a:schemeClr val="accent2">
                <a:tint val="96000"/>
                <a:shade val="59000"/>
                <a:satMod val="120000"/>
              </a:schemeClr>
            </a:gs>
            <a:gs pos="55000">
              <a:schemeClr val="accent2">
                <a:shade val="57000"/>
                <a:satMod val="120000"/>
              </a:schemeClr>
            </a:gs>
            <a:gs pos="80000">
              <a:schemeClr val="accent2">
                <a:shade val="56000"/>
                <a:satMod val="145000"/>
              </a:schemeClr>
            </a:gs>
            <a:gs pos="88000">
              <a:schemeClr val="accent2">
                <a:shade val="63000"/>
                <a:satMod val="160000"/>
              </a:schemeClr>
            </a:gs>
            <a:gs pos="100000">
              <a:schemeClr val="accent2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2">
              <a:shade val="60000"/>
              <a:satMod val="300000"/>
            </a:schemeClr>
          </a:solidFill>
          <a:prstDash val="solid"/>
        </a:ln>
        <a:effectLst>
          <a:glow rad="70000">
            <a:schemeClr val="accent2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Client</a:t>
          </a:r>
          <a:endParaRPr lang="en-US" sz="1400" kern="1200" dirty="0"/>
        </a:p>
      </dsp:txBody>
      <dsp:txXfrm rot="-5400000">
        <a:off x="1" y="3170117"/>
        <a:ext cx="735715" cy="315307"/>
      </dsp:txXfrm>
    </dsp:sp>
    <dsp:sp modelId="{4BC37A73-2EA4-344E-8548-565C8081752B}">
      <dsp:nvSpPr>
        <dsp:cNvPr id="0" name=""/>
        <dsp:cNvSpPr/>
      </dsp:nvSpPr>
      <dsp:spPr>
        <a:xfrm rot="5400000">
          <a:off x="4068230" y="-530255"/>
          <a:ext cx="683164" cy="7348194"/>
        </a:xfrm>
        <a:prstGeom prst="round2SameRect">
          <a:avLst/>
        </a:prstGeom>
        <a:solidFill>
          <a:schemeClr val="lt1"/>
        </a:solid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Calibri"/>
              <a:cs typeface="Calibri"/>
            </a:rPr>
            <a:t>(Encrypted) HTTP Request: </a:t>
          </a:r>
          <a:r>
            <a:rPr lang="en-US" sz="2000" kern="1200" dirty="0" smtClean="0">
              <a:latin typeface="Calibri"/>
              <a:cs typeface="Calibri"/>
            </a:rPr>
            <a:t>Can you please send me /contact.html on </a:t>
          </a:r>
          <a:r>
            <a:rPr lang="en-US" sz="2000" kern="1200" dirty="0" smtClean="0">
              <a:solidFill>
                <a:srgbClr val="FF0000"/>
              </a:solidFill>
              <a:latin typeface="Calibri"/>
              <a:cs typeface="Calibri"/>
            </a:rPr>
            <a:t>www.domain.com</a:t>
          </a:r>
          <a:endParaRPr lang="en-US" sz="2000" b="1" kern="1200" dirty="0">
            <a:latin typeface="Calibri"/>
            <a:cs typeface="Calibri"/>
          </a:endParaRPr>
        </a:p>
      </dsp:txBody>
      <dsp:txXfrm rot="-5400000">
        <a:off x="735716" y="2835608"/>
        <a:ext cx="7314845" cy="616466"/>
      </dsp:txXfrm>
    </dsp:sp>
    <dsp:sp modelId="{4657D6C6-2596-1C40-A2EB-D0A6D3167762}">
      <dsp:nvSpPr>
        <dsp:cNvPr id="0" name=""/>
        <dsp:cNvSpPr/>
      </dsp:nvSpPr>
      <dsp:spPr>
        <a:xfrm rot="5400000">
          <a:off x="-157653" y="3893362"/>
          <a:ext cx="1051022" cy="735715"/>
        </a:xfrm>
        <a:prstGeom prst="chevron">
          <a:avLst/>
        </a:prstGeom>
        <a:gradFill rotWithShape="1">
          <a:gsLst>
            <a:gs pos="0">
              <a:schemeClr val="accent3">
                <a:tint val="73000"/>
                <a:satMod val="150000"/>
              </a:schemeClr>
            </a:gs>
            <a:gs pos="25000">
              <a:schemeClr val="accent3">
                <a:tint val="96000"/>
                <a:shade val="80000"/>
                <a:satMod val="105000"/>
              </a:schemeClr>
            </a:gs>
            <a:gs pos="38000">
              <a:schemeClr val="accent3">
                <a:tint val="96000"/>
                <a:shade val="59000"/>
                <a:satMod val="120000"/>
              </a:schemeClr>
            </a:gs>
            <a:gs pos="55000">
              <a:schemeClr val="accent3">
                <a:shade val="57000"/>
                <a:satMod val="120000"/>
              </a:schemeClr>
            </a:gs>
            <a:gs pos="80000">
              <a:schemeClr val="accent3">
                <a:shade val="56000"/>
                <a:satMod val="145000"/>
              </a:schemeClr>
            </a:gs>
            <a:gs pos="88000">
              <a:schemeClr val="accent3">
                <a:shade val="63000"/>
                <a:satMod val="160000"/>
              </a:schemeClr>
            </a:gs>
            <a:gs pos="100000">
              <a:schemeClr val="accent3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3">
              <a:shade val="60000"/>
              <a:satMod val="300000"/>
            </a:schemeClr>
          </a:solidFill>
          <a:prstDash val="solid"/>
        </a:ln>
        <a:effectLst>
          <a:glow rad="70000">
            <a:schemeClr val="accent3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Server</a:t>
          </a:r>
          <a:endParaRPr lang="en-US" sz="1400" kern="1200" dirty="0"/>
        </a:p>
      </dsp:txBody>
      <dsp:txXfrm rot="-5400000">
        <a:off x="1" y="4103567"/>
        <a:ext cx="735715" cy="315307"/>
      </dsp:txXfrm>
    </dsp:sp>
    <dsp:sp modelId="{4FD72D10-2C1C-B64A-9E75-CC9AFEBC8E00}">
      <dsp:nvSpPr>
        <dsp:cNvPr id="0" name=""/>
        <dsp:cNvSpPr/>
      </dsp:nvSpPr>
      <dsp:spPr>
        <a:xfrm rot="5400000">
          <a:off x="4068230" y="403194"/>
          <a:ext cx="683164" cy="7348194"/>
        </a:xfrm>
        <a:prstGeom prst="round2SameRect">
          <a:avLst/>
        </a:prstGeom>
        <a:solidFill>
          <a:schemeClr val="lt1"/>
        </a:solidFill>
        <a:ln w="1905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Calibri"/>
              <a:cs typeface="Calibri"/>
            </a:rPr>
            <a:t>(Encrypted) HTTP Reply: </a:t>
          </a:r>
          <a:r>
            <a:rPr lang="en-US" sz="2000" b="0" kern="1200" dirty="0" smtClean="0">
              <a:latin typeface="Calibri"/>
              <a:cs typeface="Calibri"/>
            </a:rPr>
            <a:t>Here is the content you requested.</a:t>
          </a:r>
          <a:endParaRPr lang="en-US" sz="2000" b="1" kern="1200" dirty="0">
            <a:latin typeface="Calibri"/>
            <a:cs typeface="Calibri"/>
          </a:endParaRPr>
        </a:p>
      </dsp:txBody>
      <dsp:txXfrm rot="-5400000">
        <a:off x="735716" y="3769058"/>
        <a:ext cx="7314845" cy="6164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52B3B3-0036-684E-86BE-29988D988035}">
      <dsp:nvSpPr>
        <dsp:cNvPr id="0" name=""/>
        <dsp:cNvSpPr/>
      </dsp:nvSpPr>
      <dsp:spPr>
        <a:xfrm rot="5400000">
          <a:off x="-157653" y="159562"/>
          <a:ext cx="1051022" cy="73571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Client</a:t>
          </a:r>
          <a:endParaRPr lang="en-US" sz="1400" kern="1200" dirty="0"/>
        </a:p>
      </dsp:txBody>
      <dsp:txXfrm rot="-5400000">
        <a:off x="1" y="369767"/>
        <a:ext cx="735715" cy="315307"/>
      </dsp:txXfrm>
    </dsp:sp>
    <dsp:sp modelId="{A1E91452-D8E5-FA4E-B040-15EF3B3CDFD2}">
      <dsp:nvSpPr>
        <dsp:cNvPr id="0" name=""/>
        <dsp:cNvSpPr/>
      </dsp:nvSpPr>
      <dsp:spPr>
        <a:xfrm rot="5400000">
          <a:off x="4068230" y="-3330605"/>
          <a:ext cx="683164" cy="73481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latin typeface="Calibri"/>
              <a:cs typeface="Calibri"/>
            </a:rPr>
            <a:t>(TLS Handshake) Hello, I support XYZ Encryption, and I am trying to connect to ’</a:t>
          </a:r>
          <a:r>
            <a:rPr lang="en-US" sz="2000" b="0" kern="1200" dirty="0" smtClean="0">
              <a:solidFill>
                <a:srgbClr val="FF0000"/>
              </a:solidFill>
              <a:latin typeface="Calibri"/>
              <a:cs typeface="Calibri"/>
            </a:rPr>
            <a:t>www.domain.com</a:t>
          </a:r>
          <a:r>
            <a:rPr lang="en-US" sz="2000" b="0" kern="1200" dirty="0" smtClean="0">
              <a:latin typeface="Calibri"/>
              <a:cs typeface="Calibri"/>
            </a:rPr>
            <a:t>'.</a:t>
          </a:r>
        </a:p>
      </dsp:txBody>
      <dsp:txXfrm rot="-5400000">
        <a:off x="735716" y="35258"/>
        <a:ext cx="7314845" cy="616466"/>
      </dsp:txXfrm>
    </dsp:sp>
    <dsp:sp modelId="{BA02831D-12C9-974A-986F-36D56D692DD4}">
      <dsp:nvSpPr>
        <dsp:cNvPr id="0" name=""/>
        <dsp:cNvSpPr/>
      </dsp:nvSpPr>
      <dsp:spPr>
        <a:xfrm rot="5400000">
          <a:off x="-157653" y="1093012"/>
          <a:ext cx="1051022" cy="735715"/>
        </a:xfrm>
        <a:prstGeom prst="chevron">
          <a:avLst/>
        </a:prstGeom>
        <a:gradFill rotWithShape="1">
          <a:gsLst>
            <a:gs pos="0">
              <a:schemeClr val="accent3">
                <a:tint val="73000"/>
                <a:satMod val="150000"/>
              </a:schemeClr>
            </a:gs>
            <a:gs pos="25000">
              <a:schemeClr val="accent3">
                <a:tint val="96000"/>
                <a:shade val="80000"/>
                <a:satMod val="105000"/>
              </a:schemeClr>
            </a:gs>
            <a:gs pos="38000">
              <a:schemeClr val="accent3">
                <a:tint val="96000"/>
                <a:shade val="59000"/>
                <a:satMod val="120000"/>
              </a:schemeClr>
            </a:gs>
            <a:gs pos="55000">
              <a:schemeClr val="accent3">
                <a:shade val="57000"/>
                <a:satMod val="120000"/>
              </a:schemeClr>
            </a:gs>
            <a:gs pos="80000">
              <a:schemeClr val="accent3">
                <a:shade val="56000"/>
                <a:satMod val="145000"/>
              </a:schemeClr>
            </a:gs>
            <a:gs pos="88000">
              <a:schemeClr val="accent3">
                <a:shade val="63000"/>
                <a:satMod val="160000"/>
              </a:schemeClr>
            </a:gs>
            <a:gs pos="100000">
              <a:schemeClr val="accent3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3">
              <a:shade val="60000"/>
              <a:satMod val="300000"/>
            </a:schemeClr>
          </a:solidFill>
          <a:prstDash val="solid"/>
        </a:ln>
        <a:effectLst>
          <a:glow rad="70000">
            <a:schemeClr val="accent3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Server</a:t>
          </a:r>
          <a:endParaRPr lang="en-US" sz="1400" kern="1200" dirty="0"/>
        </a:p>
      </dsp:txBody>
      <dsp:txXfrm rot="-5400000">
        <a:off x="1" y="1303217"/>
        <a:ext cx="735715" cy="315307"/>
      </dsp:txXfrm>
    </dsp:sp>
    <dsp:sp modelId="{14E2AE85-A80B-7C4F-A09E-259C6FDABE2C}">
      <dsp:nvSpPr>
        <dsp:cNvPr id="0" name=""/>
        <dsp:cNvSpPr/>
      </dsp:nvSpPr>
      <dsp:spPr>
        <a:xfrm rot="5400000">
          <a:off x="4068230" y="-2397155"/>
          <a:ext cx="683164" cy="7348194"/>
        </a:xfrm>
        <a:prstGeom prst="round2SameRect">
          <a:avLst/>
        </a:prstGeom>
        <a:solidFill>
          <a:schemeClr val="lt1"/>
        </a:solidFill>
        <a:ln w="1905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/>
              <a:cs typeface="Calibri"/>
            </a:rPr>
            <a:t>(TLS Handshake) Hi there, here is my public Certificate for </a:t>
          </a:r>
          <a:r>
            <a:rPr lang="en-US" sz="2000" kern="1200" dirty="0" smtClean="0">
              <a:solidFill>
                <a:srgbClr val="FF0000"/>
              </a:solidFill>
              <a:latin typeface="Calibri"/>
              <a:cs typeface="Calibri"/>
            </a:rPr>
            <a:t>www.domain.com</a:t>
          </a:r>
          <a:r>
            <a:rPr lang="en-US" sz="2000" kern="1200" dirty="0" smtClean="0">
              <a:latin typeface="Calibri"/>
              <a:cs typeface="Calibri"/>
            </a:rPr>
            <a:t>, and let’s use this encryption algorithm.</a:t>
          </a:r>
        </a:p>
      </dsp:txBody>
      <dsp:txXfrm rot="-5400000">
        <a:off x="735716" y="968708"/>
        <a:ext cx="7314845" cy="616466"/>
      </dsp:txXfrm>
    </dsp:sp>
    <dsp:sp modelId="{F06556AE-4E6C-C443-9594-7BA3125655EE}">
      <dsp:nvSpPr>
        <dsp:cNvPr id="0" name=""/>
        <dsp:cNvSpPr/>
      </dsp:nvSpPr>
      <dsp:spPr>
        <a:xfrm rot="5400000">
          <a:off x="-157653" y="2026462"/>
          <a:ext cx="1051022" cy="73571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Client</a:t>
          </a:r>
          <a:endParaRPr lang="en-US" sz="1400" kern="1200" dirty="0"/>
        </a:p>
      </dsp:txBody>
      <dsp:txXfrm rot="-5400000">
        <a:off x="1" y="2236667"/>
        <a:ext cx="735715" cy="315307"/>
      </dsp:txXfrm>
    </dsp:sp>
    <dsp:sp modelId="{179068D7-03D6-FC41-8D35-7533AE5DEE4C}">
      <dsp:nvSpPr>
        <dsp:cNvPr id="0" name=""/>
        <dsp:cNvSpPr/>
      </dsp:nvSpPr>
      <dsp:spPr>
        <a:xfrm rot="5400000">
          <a:off x="4068230" y="-1463705"/>
          <a:ext cx="683164" cy="73481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/>
              <a:cs typeface="Calibri"/>
            </a:rPr>
            <a:t>(TLS Handshake) Sounds good to me.</a:t>
          </a:r>
          <a:endParaRPr lang="en-US" sz="2000" kern="1200" dirty="0">
            <a:latin typeface="Calibri"/>
            <a:cs typeface="Calibri"/>
          </a:endParaRPr>
        </a:p>
      </dsp:txBody>
      <dsp:txXfrm rot="-5400000">
        <a:off x="735716" y="1902158"/>
        <a:ext cx="7314845" cy="616466"/>
      </dsp:txXfrm>
    </dsp:sp>
    <dsp:sp modelId="{B3E7790A-3907-B142-A24D-775D5AD55062}">
      <dsp:nvSpPr>
        <dsp:cNvPr id="0" name=""/>
        <dsp:cNvSpPr/>
      </dsp:nvSpPr>
      <dsp:spPr>
        <a:xfrm rot="5400000">
          <a:off x="-157653" y="2959912"/>
          <a:ext cx="1051022" cy="735715"/>
        </a:xfrm>
        <a:prstGeom prst="chevron">
          <a:avLst/>
        </a:prstGeom>
        <a:gradFill rotWithShape="1">
          <a:gsLst>
            <a:gs pos="0">
              <a:schemeClr val="accent2">
                <a:tint val="73000"/>
                <a:satMod val="150000"/>
              </a:schemeClr>
            </a:gs>
            <a:gs pos="25000">
              <a:schemeClr val="accent2">
                <a:tint val="96000"/>
                <a:shade val="80000"/>
                <a:satMod val="105000"/>
              </a:schemeClr>
            </a:gs>
            <a:gs pos="38000">
              <a:schemeClr val="accent2">
                <a:tint val="96000"/>
                <a:shade val="59000"/>
                <a:satMod val="120000"/>
              </a:schemeClr>
            </a:gs>
            <a:gs pos="55000">
              <a:schemeClr val="accent2">
                <a:shade val="57000"/>
                <a:satMod val="120000"/>
              </a:schemeClr>
            </a:gs>
            <a:gs pos="80000">
              <a:schemeClr val="accent2">
                <a:shade val="56000"/>
                <a:satMod val="145000"/>
              </a:schemeClr>
            </a:gs>
            <a:gs pos="88000">
              <a:schemeClr val="accent2">
                <a:shade val="63000"/>
                <a:satMod val="160000"/>
              </a:schemeClr>
            </a:gs>
            <a:gs pos="100000">
              <a:schemeClr val="accent2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2">
              <a:shade val="60000"/>
              <a:satMod val="300000"/>
            </a:schemeClr>
          </a:solidFill>
          <a:prstDash val="solid"/>
        </a:ln>
        <a:effectLst>
          <a:glow rad="70000">
            <a:schemeClr val="accent2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Client</a:t>
          </a:r>
          <a:endParaRPr lang="en-US" sz="1400" kern="1200" dirty="0"/>
        </a:p>
      </dsp:txBody>
      <dsp:txXfrm rot="-5400000">
        <a:off x="1" y="3170117"/>
        <a:ext cx="735715" cy="315307"/>
      </dsp:txXfrm>
    </dsp:sp>
    <dsp:sp modelId="{4BC37A73-2EA4-344E-8548-565C8081752B}">
      <dsp:nvSpPr>
        <dsp:cNvPr id="0" name=""/>
        <dsp:cNvSpPr/>
      </dsp:nvSpPr>
      <dsp:spPr>
        <a:xfrm rot="5400000">
          <a:off x="4068230" y="-530255"/>
          <a:ext cx="683164" cy="7348194"/>
        </a:xfrm>
        <a:prstGeom prst="round2SameRect">
          <a:avLst/>
        </a:prstGeom>
        <a:solidFill>
          <a:schemeClr val="lt1"/>
        </a:solid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Calibri"/>
              <a:cs typeface="Calibri"/>
            </a:rPr>
            <a:t>(Encrypted) HTTP Request: </a:t>
          </a:r>
          <a:r>
            <a:rPr lang="en-US" sz="2000" kern="1200" dirty="0" smtClean="0">
              <a:latin typeface="Calibri"/>
              <a:cs typeface="Calibri"/>
            </a:rPr>
            <a:t>Can you please send me /contact.html on </a:t>
          </a:r>
          <a:r>
            <a:rPr lang="en-US" sz="2000" kern="1200" dirty="0" smtClean="0">
              <a:solidFill>
                <a:srgbClr val="FF0000"/>
              </a:solidFill>
              <a:latin typeface="Calibri"/>
              <a:cs typeface="Calibri"/>
            </a:rPr>
            <a:t>www.domain.com</a:t>
          </a:r>
          <a:endParaRPr lang="en-US" sz="2000" kern="1200" dirty="0">
            <a:latin typeface="Calibri"/>
            <a:cs typeface="Calibri"/>
          </a:endParaRPr>
        </a:p>
      </dsp:txBody>
      <dsp:txXfrm rot="-5400000">
        <a:off x="735716" y="2835608"/>
        <a:ext cx="7314845" cy="616466"/>
      </dsp:txXfrm>
    </dsp:sp>
    <dsp:sp modelId="{4657D6C6-2596-1C40-A2EB-D0A6D3167762}">
      <dsp:nvSpPr>
        <dsp:cNvPr id="0" name=""/>
        <dsp:cNvSpPr/>
      </dsp:nvSpPr>
      <dsp:spPr>
        <a:xfrm rot="5400000">
          <a:off x="-157653" y="3893362"/>
          <a:ext cx="1051022" cy="735715"/>
        </a:xfrm>
        <a:prstGeom prst="chevron">
          <a:avLst/>
        </a:prstGeom>
        <a:gradFill rotWithShape="1">
          <a:gsLst>
            <a:gs pos="0">
              <a:schemeClr val="accent3">
                <a:tint val="73000"/>
                <a:satMod val="150000"/>
              </a:schemeClr>
            </a:gs>
            <a:gs pos="25000">
              <a:schemeClr val="accent3">
                <a:tint val="96000"/>
                <a:shade val="80000"/>
                <a:satMod val="105000"/>
              </a:schemeClr>
            </a:gs>
            <a:gs pos="38000">
              <a:schemeClr val="accent3">
                <a:tint val="96000"/>
                <a:shade val="59000"/>
                <a:satMod val="120000"/>
              </a:schemeClr>
            </a:gs>
            <a:gs pos="55000">
              <a:schemeClr val="accent3">
                <a:shade val="57000"/>
                <a:satMod val="120000"/>
              </a:schemeClr>
            </a:gs>
            <a:gs pos="80000">
              <a:schemeClr val="accent3">
                <a:shade val="56000"/>
                <a:satMod val="145000"/>
              </a:schemeClr>
            </a:gs>
            <a:gs pos="88000">
              <a:schemeClr val="accent3">
                <a:shade val="63000"/>
                <a:satMod val="160000"/>
              </a:schemeClr>
            </a:gs>
            <a:gs pos="100000">
              <a:schemeClr val="accent3">
                <a:tint val="99555"/>
                <a:satMod val="155000"/>
              </a:schemeClr>
            </a:gs>
          </a:gsLst>
          <a:lin ang="5400000" scaled="1"/>
        </a:gradFill>
        <a:ln w="9525" cap="flat" cmpd="sng" algn="ctr">
          <a:solidFill>
            <a:schemeClr val="accent3">
              <a:shade val="60000"/>
              <a:satMod val="300000"/>
            </a:schemeClr>
          </a:solidFill>
          <a:prstDash val="solid"/>
        </a:ln>
        <a:effectLst>
          <a:glow rad="70000">
            <a:schemeClr val="accent3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Server</a:t>
          </a:r>
          <a:endParaRPr lang="en-US" sz="1400" kern="1200" dirty="0"/>
        </a:p>
      </dsp:txBody>
      <dsp:txXfrm rot="-5400000">
        <a:off x="1" y="4103567"/>
        <a:ext cx="735715" cy="315307"/>
      </dsp:txXfrm>
    </dsp:sp>
    <dsp:sp modelId="{4FD72D10-2C1C-B64A-9E75-CC9AFEBC8E00}">
      <dsp:nvSpPr>
        <dsp:cNvPr id="0" name=""/>
        <dsp:cNvSpPr/>
      </dsp:nvSpPr>
      <dsp:spPr>
        <a:xfrm rot="5400000">
          <a:off x="4068230" y="403194"/>
          <a:ext cx="683164" cy="7348194"/>
        </a:xfrm>
        <a:prstGeom prst="round2SameRect">
          <a:avLst/>
        </a:prstGeom>
        <a:solidFill>
          <a:schemeClr val="lt1"/>
        </a:solidFill>
        <a:ln w="1905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Calibri"/>
              <a:cs typeface="Calibri"/>
            </a:rPr>
            <a:t>(Encrypted) HTTP Reply: </a:t>
          </a:r>
          <a:r>
            <a:rPr lang="en-US" sz="2000" b="0" kern="1200" dirty="0" smtClean="0">
              <a:latin typeface="Calibri"/>
              <a:cs typeface="Calibri"/>
            </a:rPr>
            <a:t>Here is the content you requested.</a:t>
          </a:r>
          <a:endParaRPr lang="en-US" sz="2000" kern="1200" dirty="0">
            <a:latin typeface="Calibri"/>
            <a:cs typeface="Calibri"/>
          </a:endParaRPr>
        </a:p>
      </dsp:txBody>
      <dsp:txXfrm rot="-5400000">
        <a:off x="735716" y="3769058"/>
        <a:ext cx="7314845" cy="6164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D840913-C69F-497F-BDEF-AC1C41552CF3}" type="datetimeFigureOut">
              <a:rPr lang="en-US"/>
              <a:pPr>
                <a:defRPr/>
              </a:pPr>
              <a:t>10/10/13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F4964B3-1DAF-4E24-84AF-9597CF1CC83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644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6FFCE1C-196A-4399-AEAE-C346313506BB}" type="datetimeFigureOut">
              <a:rPr lang="en-US"/>
              <a:pPr>
                <a:defRPr/>
              </a:pPr>
              <a:t>10/10/13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F4F05B7-CF0E-44A2-A27C-7580DBC7A2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3059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47D2863-36F0-409E-B563-26C2B23F380E}" type="slidenum">
              <a:rPr lang="en-GB" smtClean="0">
                <a:latin typeface="Arial" pitchFamily="34" charset="0"/>
              </a:rPr>
              <a:pPr>
                <a:defRPr/>
              </a:pPr>
              <a:t>1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Worldwide</a:t>
            </a:r>
            <a:r>
              <a:rPr lang="en-US" baseline="0" dirty="0" smtClean="0"/>
              <a:t> </a:t>
            </a:r>
            <a:r>
              <a:rPr lang="en-US" dirty="0" smtClean="0"/>
              <a:t>24%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73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Worldwide</a:t>
            </a:r>
            <a:r>
              <a:rPr lang="en-US" baseline="0" dirty="0" smtClean="0"/>
              <a:t> </a:t>
            </a:r>
            <a:r>
              <a:rPr lang="en-US" dirty="0" smtClean="0"/>
              <a:t>24%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7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1040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648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----- Meeting Notes (10/10/13 15:26) -----</a:t>
            </a:r>
          </a:p>
          <a:p>
            <a:r>
              <a:rPr lang="en-US"/>
              <a:t>kippdelta.com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6658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openssl</a:t>
            </a:r>
            <a:r>
              <a:rPr lang="en-US" dirty="0" smtClean="0"/>
              <a:t> </a:t>
            </a:r>
            <a:r>
              <a:rPr lang="en-US" dirty="0" err="1" smtClean="0"/>
              <a:t>s_client</a:t>
            </a:r>
            <a:r>
              <a:rPr lang="en-US" dirty="0" smtClean="0"/>
              <a:t> -host s5000.demo.snicloudssl.com -port 443 -</a:t>
            </a:r>
            <a:r>
              <a:rPr lang="en-US" dirty="0" err="1" smtClean="0"/>
              <a:t>servername</a:t>
            </a:r>
            <a:r>
              <a:rPr lang="en-US" dirty="0" smtClean="0"/>
              <a:t> s5000.demo.snicloudssl.com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910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Excluding OCSP</a:t>
            </a:r>
            <a:r>
              <a:rPr lang="en-US" baseline="0" dirty="0" smtClean="0"/>
              <a:t> lookups</a:t>
            </a:r>
          </a:p>
          <a:p>
            <a:r>
              <a:rPr lang="en-US" dirty="0" smtClean="0"/>
              <a:t>1 name = +/- 1.4K</a:t>
            </a:r>
          </a:p>
          <a:p>
            <a:r>
              <a:rPr lang="en-US" dirty="0" smtClean="0"/>
              <a:t>450 names = +/- 15K</a:t>
            </a:r>
          </a:p>
          <a:p>
            <a:r>
              <a:rPr lang="en-US" dirty="0" smtClean="0"/>
              <a:t>750 names = +/- 24K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89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Greg Linden - </a:t>
            </a:r>
            <a:r>
              <a:rPr lang="en-US" sz="1200" dirty="0" smtClean="0">
                <a:solidFill>
                  <a:schemeClr val="tx2"/>
                </a:solidFill>
              </a:rPr>
              <a:t>Make Data Useful – StanfordDataMining</a:t>
            </a:r>
            <a:r>
              <a:rPr lang="en-US" sz="1200" baseline="0" dirty="0" smtClean="0">
                <a:solidFill>
                  <a:schemeClr val="tx2"/>
                </a:solidFill>
              </a:rPr>
              <a:t>.2006-11-28.ppt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>
                <a:solidFill>
                  <a:schemeClr val="tx2"/>
                </a:solidFill>
              </a:rPr>
              <a:t>Jake </a:t>
            </a:r>
            <a:r>
              <a:rPr lang="en-US" sz="1200" baseline="0" dirty="0" err="1" smtClean="0">
                <a:solidFill>
                  <a:schemeClr val="tx2"/>
                </a:solidFill>
              </a:rPr>
              <a:t>Brutlag</a:t>
            </a:r>
            <a:r>
              <a:rPr lang="en-US" sz="1200" baseline="0" dirty="0" smtClean="0">
                <a:solidFill>
                  <a:schemeClr val="tx2"/>
                </a:solidFill>
              </a:rPr>
              <a:t> - Google Blog - Speed Matters - </a:t>
            </a:r>
            <a:r>
              <a:rPr lang="en-US" sz="1200" dirty="0" smtClean="0">
                <a:solidFill>
                  <a:schemeClr val="tx2"/>
                </a:solidFill>
              </a:rPr>
              <a:t>http://</a:t>
            </a:r>
            <a:r>
              <a:rPr lang="en-US" sz="1200" dirty="0" err="1" smtClean="0">
                <a:solidFill>
                  <a:schemeClr val="tx2"/>
                </a:solidFill>
              </a:rPr>
              <a:t>googleresearch.blogspot.nl</a:t>
            </a:r>
            <a:r>
              <a:rPr lang="en-US" sz="1200" dirty="0" smtClean="0">
                <a:solidFill>
                  <a:schemeClr val="tx2"/>
                </a:solidFill>
              </a:rPr>
              <a:t>/2009/06/speed-</a:t>
            </a:r>
            <a:r>
              <a:rPr lang="en-US" sz="1200" dirty="0" err="1" smtClean="0">
                <a:solidFill>
                  <a:schemeClr val="tx2"/>
                </a:solidFill>
              </a:rPr>
              <a:t>matters.html</a:t>
            </a:r>
            <a:r>
              <a:rPr lang="en-US" sz="1200" dirty="0" smtClean="0">
                <a:solidFill>
                  <a:schemeClr val="tx2"/>
                </a:solidFill>
              </a:rPr>
              <a:t> (2009)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147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1156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415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576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/>
        </p:nvSpPr>
        <p:spPr>
          <a:xfrm>
            <a:off x="4398962" y="9555161"/>
            <a:ext cx="3371850" cy="5016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spAutoFit/>
          </a:bodyPr>
          <a:lstStyle/>
          <a:p>
            <a:pPr marL="0" marR="0" lvl="0" indent="0" algn="r" rtl="0">
              <a:lnSpc>
                <a:spcPct val="95000"/>
              </a:lnSpc>
              <a:buSzPct val="25000"/>
              <a:buFont typeface="Times New Roman"/>
              <a:buNone/>
            </a:pPr>
            <a:r>
              <a:rPr lang="x-none" sz="14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</a:t>
            </a:r>
          </a:p>
        </p:txBody>
      </p:sp>
      <p:sp>
        <p:nvSpPr>
          <p:cNvPr id="76" name="Shape 76"/>
          <p:cNvSpPr/>
          <p:nvPr/>
        </p:nvSpPr>
        <p:spPr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 cap="rnd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77" name="Shape 77"/>
          <p:cNvSpPr txBox="1"/>
          <p:nvPr/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777875" y="4776787"/>
            <a:ext cx="6215061" cy="4522786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763588"/>
            <a:ext cx="5441950" cy="37687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/>
        </p:nvSpPr>
        <p:spPr>
          <a:xfrm>
            <a:off x="4398962" y="9555161"/>
            <a:ext cx="3371850" cy="5016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spAutoFit/>
          </a:bodyPr>
          <a:lstStyle/>
          <a:p>
            <a:pPr marL="0" marR="0" lvl="0" indent="0" algn="r" rtl="0">
              <a:lnSpc>
                <a:spcPct val="95000"/>
              </a:lnSpc>
              <a:buSzPct val="25000"/>
              <a:buFont typeface="Times New Roman"/>
              <a:buNone/>
            </a:pPr>
            <a:r>
              <a:rPr lang="x-none" sz="14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</a:t>
            </a:r>
          </a:p>
        </p:txBody>
      </p:sp>
      <p:sp>
        <p:nvSpPr>
          <p:cNvPr id="76" name="Shape 76"/>
          <p:cNvSpPr/>
          <p:nvPr/>
        </p:nvSpPr>
        <p:spPr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 cap="rnd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77" name="Shape 77"/>
          <p:cNvSpPr txBox="1"/>
          <p:nvPr/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777875" y="4776787"/>
            <a:ext cx="6215061" cy="4522786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763588"/>
            <a:ext cx="5441950" cy="37687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755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4151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120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Normal</a:t>
            </a:r>
            <a:r>
              <a:rPr lang="en-US" baseline="0" dirty="0" smtClean="0"/>
              <a:t> websites can run on a shared IP number but for websites that need SSL security it’s not that simple. </a:t>
            </a:r>
            <a:br>
              <a:rPr lang="en-US" baseline="0" dirty="0" smtClean="0"/>
            </a:br>
            <a:r>
              <a:rPr lang="en-US" baseline="0" dirty="0" smtClean="0"/>
              <a:t>As a CA we get this question often!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70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576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First explain</a:t>
            </a:r>
            <a:r>
              <a:rPr lang="en-US" baseline="0" dirty="0" smtClean="0"/>
              <a:t> a normal http request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307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307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307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openssl</a:t>
            </a:r>
            <a:r>
              <a:rPr lang="en-US" dirty="0" smtClean="0"/>
              <a:t> </a:t>
            </a:r>
            <a:r>
              <a:rPr lang="en-US" dirty="0" err="1" smtClean="0"/>
              <a:t>s_client</a:t>
            </a:r>
            <a:r>
              <a:rPr lang="en-US" dirty="0" smtClean="0"/>
              <a:t> -host </a:t>
            </a:r>
            <a:r>
              <a:rPr lang="en-US" dirty="0" err="1" smtClean="0"/>
              <a:t>www.google.co.uk</a:t>
            </a:r>
            <a:r>
              <a:rPr lang="en-US" dirty="0" smtClean="0"/>
              <a:t> -port 443 &lt;/</a:t>
            </a:r>
            <a:r>
              <a:rPr lang="en-US" dirty="0" err="1" smtClean="0"/>
              <a:t>dev</a:t>
            </a:r>
            <a:r>
              <a:rPr lang="en-US" dirty="0" smtClean="0"/>
              <a:t>/null 2&gt;/</a:t>
            </a:r>
            <a:r>
              <a:rPr lang="en-US" dirty="0" err="1" smtClean="0"/>
              <a:t>dev</a:t>
            </a:r>
            <a:r>
              <a:rPr lang="en-US" dirty="0" smtClean="0"/>
              <a:t>/null | </a:t>
            </a:r>
            <a:r>
              <a:rPr lang="en-US" dirty="0" err="1" smtClean="0"/>
              <a:t>grep</a:t>
            </a:r>
            <a:r>
              <a:rPr lang="en-US" dirty="0" smtClean="0"/>
              <a:t> --color subject=</a:t>
            </a:r>
          </a:p>
          <a:p>
            <a:r>
              <a:rPr lang="en-US" dirty="0" err="1" smtClean="0"/>
              <a:t>openssl</a:t>
            </a:r>
            <a:r>
              <a:rPr lang="en-US" dirty="0" smtClean="0"/>
              <a:t> </a:t>
            </a:r>
            <a:r>
              <a:rPr lang="en-US" dirty="0" err="1" smtClean="0"/>
              <a:t>s_client</a:t>
            </a:r>
            <a:r>
              <a:rPr lang="en-US" dirty="0" smtClean="0"/>
              <a:t> -host </a:t>
            </a:r>
            <a:r>
              <a:rPr lang="en-US" dirty="0" err="1" smtClean="0"/>
              <a:t>www.google.co.uk</a:t>
            </a:r>
            <a:r>
              <a:rPr lang="en-US" dirty="0" smtClean="0"/>
              <a:t> -port 443 -</a:t>
            </a:r>
            <a:r>
              <a:rPr lang="en-US" dirty="0" err="1" smtClean="0"/>
              <a:t>servername</a:t>
            </a:r>
            <a:r>
              <a:rPr lang="en-US" dirty="0" smtClean="0"/>
              <a:t> </a:t>
            </a:r>
            <a:r>
              <a:rPr lang="en-US" dirty="0" err="1" smtClean="0"/>
              <a:t>www.google.co.uk</a:t>
            </a:r>
            <a:r>
              <a:rPr lang="en-US" dirty="0" smtClean="0"/>
              <a:t> &lt;/</a:t>
            </a:r>
            <a:r>
              <a:rPr lang="en-US" dirty="0" err="1" smtClean="0"/>
              <a:t>dev</a:t>
            </a:r>
            <a:r>
              <a:rPr lang="en-US" dirty="0" smtClean="0"/>
              <a:t>/null 2&gt;/</a:t>
            </a:r>
            <a:r>
              <a:rPr lang="en-US" dirty="0" err="1" smtClean="0"/>
              <a:t>dev</a:t>
            </a:r>
            <a:r>
              <a:rPr lang="en-US" dirty="0" smtClean="0"/>
              <a:t>/null | </a:t>
            </a:r>
            <a:r>
              <a:rPr lang="en-US" dirty="0" err="1" smtClean="0"/>
              <a:t>grep</a:t>
            </a:r>
            <a:r>
              <a:rPr lang="en-US" smtClean="0"/>
              <a:t> --color subject=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812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F05B7-CF0E-44A2-A27C-7580DBC7A2F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725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gif"/><Relationship Id="rId3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6036477" y="6437341"/>
            <a:ext cx="332779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GB" sz="1200" dirty="0">
                <a:solidFill>
                  <a:srgbClr val="0070C0"/>
                </a:solidFill>
                <a:latin typeface="Myriad Web Pro Condensed" pitchFamily="34" charset="0"/>
              </a:rPr>
              <a:t>© GlobalSign. A GMO Internet Inc group company.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08656" y="4572013"/>
            <a:ext cx="6578249" cy="885831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rgbClr val="0070C0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95613" y="5500703"/>
            <a:ext cx="6175791" cy="638164"/>
          </a:xfrm>
        </p:spPr>
        <p:txBody>
          <a:bodyPr>
            <a:normAutofit/>
          </a:bodyPr>
          <a:lstStyle>
            <a:lvl1pPr marL="0" indent="0" algn="r">
              <a:buNone/>
              <a:defRPr sz="2400" b="0">
                <a:solidFill>
                  <a:srgbClr val="0070C0"/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2" name="Picture 11" descr="GS-without-GMO-EPS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54748" y="2400343"/>
            <a:ext cx="2786060" cy="857249"/>
          </a:xfrm>
          <a:prstGeom prst="rect">
            <a:avLst/>
          </a:prstGeom>
        </p:spPr>
      </p:pic>
      <p:pic>
        <p:nvPicPr>
          <p:cNvPr id="31747" name="Picture 3" descr="C:\Users\steve\Downloads\iStock_000006849420Medium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3003" y="-24"/>
            <a:ext cx="6732997" cy="2400355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 userDrawn="1"/>
        </p:nvSpPr>
        <p:spPr>
          <a:xfrm>
            <a:off x="-77426" y="4"/>
            <a:ext cx="3173003" cy="240033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232140" y="2043140"/>
            <a:ext cx="402434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0" i="0" dirty="0" smtClean="0">
                <a:solidFill>
                  <a:schemeClr val="tx1"/>
                </a:solidFill>
                <a:effectLst/>
              </a:rPr>
              <a:t>Authentication. Security. Trust.</a:t>
            </a:r>
            <a:endParaRPr lang="en-GB" sz="1300" b="0" i="0" dirty="0">
              <a:solidFill>
                <a:schemeClr val="tx1"/>
              </a:solidFill>
              <a:effectLst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071569"/>
            <a:ext cx="9906000" cy="52149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214425"/>
            <a:ext cx="8915400" cy="4786347"/>
          </a:xfrm>
        </p:spPr>
        <p:txBody>
          <a:bodyPr/>
          <a:lstStyle>
            <a:lvl1pPr marL="261938" indent="-261938">
              <a:lnSpc>
                <a:spcPct val="100000"/>
              </a:lnSpc>
              <a:buClr>
                <a:schemeClr val="accent1"/>
              </a:buClr>
              <a:buFont typeface="Wingdings" pitchFamily="2" charset="2"/>
              <a:buChar char="§"/>
              <a:defRPr sz="2600"/>
            </a:lvl1pPr>
            <a:lvl2pPr marL="623888" indent="-260350">
              <a:lnSpc>
                <a:spcPct val="100000"/>
              </a:lnSpc>
              <a:buClr>
                <a:schemeClr val="accent1"/>
              </a:buClr>
              <a:buFont typeface="Arial" pitchFamily="34" charset="0"/>
              <a:buChar char="−"/>
              <a:defRPr sz="2000"/>
            </a:lvl2pPr>
            <a:lvl3pPr marL="812800" indent="-144463">
              <a:lnSpc>
                <a:spcPct val="100000"/>
              </a:lnSpc>
              <a:buFont typeface="Arial" pitchFamily="34" charset="0"/>
              <a:buChar char="−"/>
              <a:defRPr sz="2000"/>
            </a:lvl3pPr>
            <a:lvl4pPr marL="1074738" indent="-139700">
              <a:lnSpc>
                <a:spcPct val="100000"/>
              </a:lnSpc>
              <a:buFont typeface="Arial" pitchFamily="34" charset="0"/>
              <a:buChar char="−"/>
              <a:defRPr sz="1800"/>
            </a:lvl4pPr>
            <a:lvl5pPr marL="1349375" indent="-144463">
              <a:lnSpc>
                <a:spcPct val="100000"/>
              </a:lnSpc>
              <a:buFont typeface="Arial" pitchFamily="34" charset="0"/>
              <a:buChar char="−"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41741" y="1214439"/>
            <a:ext cx="4256483" cy="4786312"/>
          </a:xfrm>
        </p:spPr>
        <p:txBody>
          <a:bodyPr/>
          <a:lstStyle>
            <a:lvl2pPr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lang="en-US" sz="2000" kern="1200" dirty="0" smtClean="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lang="en-US" sz="2000" kern="1200" dirty="0" smtClean="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lang="en-US" sz="1800" kern="1200" dirty="0" smtClean="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lang="en-GB" sz="1800" kern="1200" dirty="0" smtClean="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4"/>
          </p:nvPr>
        </p:nvSpPr>
        <p:spPr>
          <a:xfrm>
            <a:off x="5185179" y="1214423"/>
            <a:ext cx="4256483" cy="4786312"/>
          </a:xfrm>
        </p:spPr>
        <p:txBody>
          <a:bodyPr/>
          <a:lstStyle>
            <a:lvl2pPr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lang="en-US" sz="2000" kern="1200" dirty="0" smtClean="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lang="en-US" sz="2000" kern="1200" dirty="0" smtClean="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lang="en-US" sz="1800" kern="1200" dirty="0" smtClean="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lang="en-GB" sz="1800" kern="1200" dirty="0" smtClean="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773906" y="6357943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DA2FD-A116-434E-A169-2D5366CC3C12}" type="datetimeFigureOut">
              <a:rPr lang="en-US"/>
              <a:pPr>
                <a:defRPr/>
              </a:pPr>
              <a:t>10/10/13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>
          <a:xfrm>
            <a:off x="3384550" y="6356355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7099300" y="6356355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A387C-2CE6-4CA8-9FAB-7231A4B634F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bg>
      <p:bgPr>
        <a:solidFill>
          <a:srgbClr val="FFFFFF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495304" y="1214437"/>
            <a:ext cx="8911960" cy="47831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lnSpc>
                <a:spcPct val="93000"/>
              </a:lnSpc>
              <a:spcBef>
                <a:spcPts val="0"/>
              </a:spcBef>
              <a:spcAft>
                <a:spcPts val="1400"/>
              </a:spcAft>
              <a:defRPr sz="2600">
                <a:solidFill>
                  <a:srgbClr val="1025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lnSpc>
                <a:spcPct val="93000"/>
              </a:lnSpc>
              <a:spcBef>
                <a:spcPts val="0"/>
              </a:spcBef>
              <a:spcAft>
                <a:spcPts val="1100"/>
              </a:spcAft>
              <a:defRPr sz="2000" baseline="0">
                <a:solidFill>
                  <a:srgbClr val="1025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lnSpc>
                <a:spcPct val="93000"/>
              </a:lnSpc>
              <a:spcBef>
                <a:spcPts val="0"/>
              </a:spcBef>
              <a:spcAft>
                <a:spcPts val="800"/>
              </a:spcAft>
              <a:defRPr sz="1800" baseline="0">
                <a:solidFill>
                  <a:srgbClr val="1025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lnSpc>
                <a:spcPct val="93000"/>
              </a:lnSpc>
              <a:spcBef>
                <a:spcPts val="0"/>
              </a:spcBef>
              <a:spcAft>
                <a:spcPts val="500"/>
              </a:spcAft>
              <a:defRPr sz="1800" baseline="0">
                <a:solidFill>
                  <a:srgbClr val="1025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lnSpc>
                <a:spcPct val="93000"/>
              </a:lnSpc>
              <a:spcBef>
                <a:spcPts val="0"/>
              </a:spcBef>
              <a:spcAft>
                <a:spcPts val="200"/>
              </a:spcAft>
              <a:defRPr sz="2000" baseline="0">
                <a:solidFill>
                  <a:srgbClr val="1025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lnSpc>
                <a:spcPct val="93000"/>
              </a:lnSpc>
              <a:spcBef>
                <a:spcPts val="0"/>
              </a:spcBef>
              <a:spcAft>
                <a:spcPts val="200"/>
              </a:spcAft>
              <a:defRPr sz="2600">
                <a:solidFill>
                  <a:srgbClr val="1025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lnSpc>
                <a:spcPct val="93000"/>
              </a:lnSpc>
              <a:spcBef>
                <a:spcPts val="0"/>
              </a:spcBef>
              <a:spcAft>
                <a:spcPts val="200"/>
              </a:spcAft>
              <a:defRPr sz="2600">
                <a:solidFill>
                  <a:srgbClr val="1025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lnSpc>
                <a:spcPct val="93000"/>
              </a:lnSpc>
              <a:spcBef>
                <a:spcPts val="0"/>
              </a:spcBef>
              <a:spcAft>
                <a:spcPts val="200"/>
              </a:spcAft>
              <a:defRPr sz="2600">
                <a:solidFill>
                  <a:srgbClr val="1025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lnSpc>
                <a:spcPct val="93000"/>
              </a:lnSpc>
              <a:spcBef>
                <a:spcPts val="0"/>
              </a:spcBef>
              <a:spcAft>
                <a:spcPts val="200"/>
              </a:spcAft>
              <a:defRPr sz="2600">
                <a:solidFill>
                  <a:srgbClr val="1025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64345" y="142875"/>
            <a:ext cx="9097697" cy="7223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defRPr sz="3600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defRPr sz="3600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defRPr sz="3600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defRPr sz="3600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88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214443"/>
            <a:ext cx="8915400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031" name="Title Placeholder 17"/>
          <p:cNvSpPr>
            <a:spLocks noGrp="1"/>
          </p:cNvSpPr>
          <p:nvPr>
            <p:ph type="title"/>
          </p:nvPr>
        </p:nvSpPr>
        <p:spPr bwMode="auto">
          <a:xfrm>
            <a:off x="464344" y="142875"/>
            <a:ext cx="9101138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6286505"/>
            <a:ext cx="9906000" cy="4603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cxnSp>
        <p:nvCxnSpPr>
          <p:cNvPr id="20" name="Straight Connector 19"/>
          <p:cNvCxnSpPr/>
          <p:nvPr userDrawn="1"/>
        </p:nvCxnSpPr>
        <p:spPr>
          <a:xfrm rot="10800000" flipH="1">
            <a:off x="0" y="6286522"/>
            <a:ext cx="9906000" cy="1588"/>
          </a:xfrm>
          <a:prstGeom prst="line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 userDrawn="1"/>
        </p:nvSpPr>
        <p:spPr>
          <a:xfrm>
            <a:off x="0" y="5"/>
            <a:ext cx="9906000" cy="46039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4" name="Footer Placeholder 4"/>
          <p:cNvSpPr txBox="1">
            <a:spLocks/>
          </p:cNvSpPr>
          <p:nvPr userDrawn="1"/>
        </p:nvSpPr>
        <p:spPr>
          <a:xfrm>
            <a:off x="6346031" y="6492879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>
                <a:solidFill>
                  <a:srgbClr val="0070C0"/>
                </a:solidFill>
                <a:latin typeface="+mn-lt"/>
                <a:cs typeface="+mn-cs"/>
              </a:rPr>
              <a:t>www.globalsign.com</a:t>
            </a:r>
            <a:endParaRPr lang="en-GB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0" y="1000127"/>
            <a:ext cx="9906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7" name="Picture 1" descr="C:\Users\steve\Documents\Image Files\GS-without-GMO-EPS.gif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391" y="6357942"/>
            <a:ext cx="541734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41703" y="6571143"/>
            <a:ext cx="40243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0" i="0" dirty="0" smtClean="0">
                <a:solidFill>
                  <a:srgbClr val="0070C0"/>
                </a:solidFill>
                <a:effectLst/>
              </a:rPr>
              <a:t>Authentication.</a:t>
            </a:r>
            <a:r>
              <a:rPr lang="en-GB" sz="800" b="0" i="0" baseline="0" dirty="0" smtClean="0">
                <a:solidFill>
                  <a:srgbClr val="0070C0"/>
                </a:solidFill>
                <a:effectLst/>
              </a:rPr>
              <a:t> Security. Trust.</a:t>
            </a:r>
            <a:endParaRPr lang="en-GB" sz="800" b="0" i="0" dirty="0">
              <a:solidFill>
                <a:srgbClr val="0070C0"/>
              </a:solidFill>
              <a:effectLst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88" r:id="rId3"/>
    <p:sldLayoutId id="2147483792" r:id="rId4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70C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7609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7609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7609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7609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37609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37609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37609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37609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600" kern="1200">
          <a:solidFill>
            <a:srgbClr val="10253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itchFamily="34" charset="0"/>
        <a:buChar char="−"/>
        <a:defRPr sz="2000" kern="1200">
          <a:solidFill>
            <a:srgbClr val="10253F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itchFamily="34" charset="0"/>
        <a:buChar char="−"/>
        <a:defRPr sz="2000" kern="1200">
          <a:solidFill>
            <a:srgbClr val="10253F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itchFamily="34" charset="0"/>
        <a:buChar char="−"/>
        <a:defRPr kern="1200">
          <a:solidFill>
            <a:srgbClr val="10253F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itchFamily="34" charset="0"/>
        <a:buChar char="−"/>
        <a:defRPr kern="1200">
          <a:solidFill>
            <a:srgbClr val="10253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Relationship Id="rId11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16.png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8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56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mailto:paul.vanbrouwershaven@globalsign.com" TargetMode="External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50490" y="4005065"/>
            <a:ext cx="8936417" cy="1452776"/>
          </a:xfrm>
        </p:spPr>
        <p:txBody>
          <a:bodyPr/>
          <a:lstStyle/>
          <a:p>
            <a:r>
              <a:rPr lang="en-GB" sz="240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A tutorial on how you can host </a:t>
            </a:r>
            <a:r>
              <a:rPr lang="en-GB" sz="2800" b="1" u="sng" dirty="0">
                <a:solidFill>
                  <a:schemeClr val="bg1">
                    <a:lumMod val="50000"/>
                    <a:lumOff val="50000"/>
                  </a:schemeClr>
                </a:solidFill>
              </a:rPr>
              <a:t>multiple SSL Certificates on a single IP</a:t>
            </a:r>
            <a:r>
              <a:rPr lang="en-GB" sz="2400" b="1" u="sng" dirty="0">
                <a:solidFill>
                  <a:schemeClr val="bg1">
                    <a:lumMod val="50000"/>
                    <a:lumOff val="50000"/>
                  </a:schemeClr>
                </a:solidFill>
              </a:rPr>
              <a:t> address</a:t>
            </a:r>
            <a:r>
              <a:rPr lang="en-GB" sz="2400" u="sng" dirty="0">
                <a:solidFill>
                  <a:schemeClr val="bg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240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without losing any backward </a:t>
            </a:r>
            <a:r>
              <a:rPr lang="en-GB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compatibility</a:t>
            </a:r>
          </a:p>
        </p:txBody>
      </p:sp>
      <p:sp>
        <p:nvSpPr>
          <p:cNvPr id="4099" name="Subtitle 9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GB" b="1" dirty="0">
                <a:solidFill>
                  <a:schemeClr val="bg1">
                    <a:lumMod val="50000"/>
                    <a:lumOff val="50000"/>
                  </a:schemeClr>
                </a:solidFill>
              </a:rPr>
              <a:t>Paul van Brouwershaven </a:t>
            </a:r>
          </a:p>
          <a:p>
            <a:r>
              <a:rPr lang="en-GB" dirty="0">
                <a:solidFill>
                  <a:schemeClr val="bg1">
                    <a:lumMod val="50000"/>
                    <a:lumOff val="50000"/>
                  </a:schemeClr>
                </a:solidFill>
              </a:rPr>
              <a:t>Business Development Director EMEA, GlobalSign</a:t>
            </a:r>
          </a:p>
          <a:p>
            <a:r>
              <a:rPr lang="en-GB" dirty="0">
                <a:solidFill>
                  <a:schemeClr val="bg1">
                    <a:lumMod val="50000"/>
                    <a:lumOff val="50000"/>
                  </a:schemeClr>
                </a:solidFill>
              </a:rPr>
              <a:t>@</a:t>
            </a:r>
            <a:r>
              <a:rPr lang="en-GB" dirty="0" err="1">
                <a:solidFill>
                  <a:schemeClr val="bg1">
                    <a:lumMod val="50000"/>
                    <a:lumOff val="50000"/>
                  </a:schemeClr>
                </a:solidFill>
              </a:rPr>
              <a:t>vanbroup</a:t>
            </a:r>
            <a:r>
              <a:rPr lang="en-GB" dirty="0">
                <a:solidFill>
                  <a:schemeClr val="bg1">
                    <a:lumMod val="50000"/>
                    <a:lumOff val="50000"/>
                  </a:schemeClr>
                </a:solidFill>
              </a:rPr>
              <a:t> on Twitter</a:t>
            </a:r>
          </a:p>
        </p:txBody>
      </p:sp>
    </p:spTree>
    <p:extLst>
      <p:ext uri="{BB962C8B-B14F-4D97-AF65-F5344CB8AC3E}">
        <p14:creationId xmlns:p14="http://schemas.microsoft.com/office/powerpoint/2010/main" val="381755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5956" b="-5956"/>
          <a:stretch/>
        </p:blipFill>
        <p:spPr>
          <a:xfrm>
            <a:off x="0" y="1155603"/>
            <a:ext cx="9906000" cy="545737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Host: </a:t>
            </a:r>
            <a:r>
              <a:rPr lang="en-US" dirty="0" err="1" smtClean="0"/>
              <a:t>www.domain.com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740" y="3789040"/>
            <a:ext cx="4265083" cy="1892300"/>
          </a:xfrm>
          <a:prstGeom prst="rect">
            <a:avLst/>
          </a:prstGeom>
          <a:ln>
            <a:solidFill>
              <a:schemeClr val="bg1">
                <a:lumMod val="50000"/>
                <a:lumOff val="50000"/>
                <a:alpha val="36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936776" y="5229200"/>
            <a:ext cx="1872208" cy="0"/>
          </a:xfrm>
          <a:prstGeom prst="line">
            <a:avLst/>
          </a:prstGeom>
          <a:ln/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87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Request on a secure connection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02571200"/>
              </p:ext>
            </p:extLst>
          </p:nvPr>
        </p:nvGraphicFramePr>
        <p:xfrm>
          <a:off x="1003552" y="1232651"/>
          <a:ext cx="8083910" cy="4788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2529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Server Name Indication (SNI)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531674392"/>
              </p:ext>
            </p:extLst>
          </p:nvPr>
        </p:nvGraphicFramePr>
        <p:xfrm>
          <a:off x="1003552" y="1232651"/>
          <a:ext cx="8083910" cy="4788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4727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Arrow Connector 17"/>
          <p:cNvCxnSpPr>
            <a:endCxn id="5" idx="1"/>
          </p:cNvCxnSpPr>
          <p:nvPr/>
        </p:nvCxnSpPr>
        <p:spPr>
          <a:xfrm flipV="1">
            <a:off x="2576736" y="3559924"/>
            <a:ext cx="4170463" cy="13092"/>
          </a:xfrm>
          <a:prstGeom prst="straightConnector1">
            <a:avLst/>
          </a:prstGeom>
          <a:ln w="38100" cmpd="sng">
            <a:solidFill>
              <a:srgbClr val="3366CC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5" t="21845" r="12806" b="7424"/>
          <a:stretch/>
        </p:blipFill>
        <p:spPr bwMode="auto">
          <a:xfrm>
            <a:off x="6747199" y="2420888"/>
            <a:ext cx="2808312" cy="227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H="1">
            <a:off x="2576737" y="2276872"/>
            <a:ext cx="4176463" cy="0"/>
          </a:xfrm>
          <a:prstGeom prst="straightConnector1">
            <a:avLst/>
          </a:prstGeom>
          <a:ln w="38100" cmpd="sng">
            <a:solidFill>
              <a:srgbClr val="3366CC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on a secure connection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818" y="2996952"/>
            <a:ext cx="2434499" cy="1080120"/>
          </a:xfrm>
          <a:prstGeom prst="rect">
            <a:avLst/>
          </a:prstGeom>
          <a:ln>
            <a:solidFill>
              <a:schemeClr val="bg1">
                <a:lumMod val="50000"/>
                <a:lumOff val="50000"/>
                <a:alpha val="36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1280592" y="1628800"/>
            <a:ext cx="5472608" cy="0"/>
          </a:xfrm>
          <a:prstGeom prst="straightConnector1">
            <a:avLst/>
          </a:prstGeom>
          <a:ln w="38100" cmpd="sng">
            <a:solidFill>
              <a:srgbClr val="3366CC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/>
          <p:cNvGrpSpPr/>
          <p:nvPr/>
        </p:nvGrpSpPr>
        <p:grpSpPr>
          <a:xfrm>
            <a:off x="584515" y="2924944"/>
            <a:ext cx="1404156" cy="1224136"/>
            <a:chOff x="584515" y="2924944"/>
            <a:chExt cx="1404156" cy="1224136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4516" y="3429000"/>
              <a:ext cx="780087" cy="72008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575" y="2924944"/>
              <a:ext cx="780087" cy="72008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2567" y="3284984"/>
              <a:ext cx="936104" cy="86409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4515" y="2924948"/>
              <a:ext cx="714900" cy="648071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96549" y="3212976"/>
              <a:ext cx="780087" cy="720080"/>
            </a:xfrm>
            <a:prstGeom prst="rect">
              <a:avLst/>
            </a:prstGeom>
          </p:spPr>
        </p:pic>
      </p:grpSp>
      <p:cxnSp>
        <p:nvCxnSpPr>
          <p:cNvPr id="28" name="Straight Arrow Connector 27"/>
          <p:cNvCxnSpPr/>
          <p:nvPr/>
        </p:nvCxnSpPr>
        <p:spPr>
          <a:xfrm flipH="1">
            <a:off x="2576737" y="5229200"/>
            <a:ext cx="4176463" cy="72008"/>
          </a:xfrm>
          <a:prstGeom prst="straightConnector1">
            <a:avLst/>
          </a:prstGeom>
          <a:ln w="38100" cmpd="sng">
            <a:solidFill>
              <a:srgbClr val="3366CC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14819" y="4725147"/>
            <a:ext cx="2418269" cy="1175101"/>
          </a:xfrm>
          <a:prstGeom prst="rect">
            <a:avLst/>
          </a:prstGeom>
          <a:ln>
            <a:solidFill>
              <a:schemeClr val="bg1">
                <a:lumMod val="65000"/>
                <a:lumOff val="35000"/>
                <a:alpha val="48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008784" y="1187460"/>
            <a:ext cx="295232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74.125.136.103 : 443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272480" y="4149080"/>
            <a:ext cx="208823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err="1" smtClean="0"/>
              <a:t>www.google.com</a:t>
            </a:r>
            <a:endParaRPr lang="en-US" sz="1200" b="1" dirty="0"/>
          </a:p>
        </p:txBody>
      </p:sp>
      <p:sp>
        <p:nvSpPr>
          <p:cNvPr id="32" name="Oval 31"/>
          <p:cNvSpPr/>
          <p:nvPr/>
        </p:nvSpPr>
        <p:spPr>
          <a:xfrm>
            <a:off x="412898" y="1268760"/>
            <a:ext cx="432048" cy="43204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1</a:t>
            </a:r>
            <a:endParaRPr lang="en-US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2648744" y="1412776"/>
            <a:ext cx="432048" cy="43204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2</a:t>
            </a:r>
          </a:p>
        </p:txBody>
      </p:sp>
      <p:sp>
        <p:nvSpPr>
          <p:cNvPr id="34" name="Oval 33"/>
          <p:cNvSpPr/>
          <p:nvPr/>
        </p:nvSpPr>
        <p:spPr>
          <a:xfrm>
            <a:off x="5889104" y="2060848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3</a:t>
            </a:r>
          </a:p>
        </p:txBody>
      </p:sp>
      <p:sp>
        <p:nvSpPr>
          <p:cNvPr id="35" name="Oval 34"/>
          <p:cNvSpPr/>
          <p:nvPr/>
        </p:nvSpPr>
        <p:spPr>
          <a:xfrm>
            <a:off x="2720752" y="3356992"/>
            <a:ext cx="432048" cy="43204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4</a:t>
            </a:r>
          </a:p>
        </p:txBody>
      </p:sp>
      <p:sp>
        <p:nvSpPr>
          <p:cNvPr id="36" name="Oval 35"/>
          <p:cNvSpPr/>
          <p:nvPr/>
        </p:nvSpPr>
        <p:spPr>
          <a:xfrm>
            <a:off x="5889104" y="5013176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5</a:t>
            </a:r>
          </a:p>
        </p:txBody>
      </p:sp>
      <p:pic>
        <p:nvPicPr>
          <p:cNvPr id="40" name="Picture 3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5" t="21845" r="12806" b="7424"/>
          <a:stretch/>
        </p:blipFill>
        <p:spPr bwMode="auto">
          <a:xfrm>
            <a:off x="409668" y="1772816"/>
            <a:ext cx="798916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Straight Arrow Connector 36"/>
          <p:cNvCxnSpPr/>
          <p:nvPr/>
        </p:nvCxnSpPr>
        <p:spPr>
          <a:xfrm flipV="1">
            <a:off x="664269" y="2420888"/>
            <a:ext cx="0" cy="504055"/>
          </a:xfrm>
          <a:prstGeom prst="straightConnector1">
            <a:avLst/>
          </a:prstGeom>
          <a:ln w="38100" cmpd="sng">
            <a:solidFill>
              <a:srgbClr val="3366CC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880293" y="2420888"/>
            <a:ext cx="0" cy="504056"/>
          </a:xfrm>
          <a:prstGeom prst="straightConnector1">
            <a:avLst/>
          </a:prstGeom>
          <a:ln w="38100" cmpd="sng">
            <a:solidFill>
              <a:srgbClr val="3366CC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1280592" y="1628800"/>
            <a:ext cx="0" cy="1224136"/>
          </a:xfrm>
          <a:prstGeom prst="straightConnector1">
            <a:avLst/>
          </a:prstGeom>
          <a:ln w="38100" cmpd="sng">
            <a:solidFill>
              <a:srgbClr val="3366CC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7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1232" y="1196752"/>
            <a:ext cx="1016000" cy="546100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1232" y="1383579"/>
            <a:ext cx="1016000" cy="546100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1232" y="1570406"/>
            <a:ext cx="1016000" cy="546100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1232" y="1757232"/>
            <a:ext cx="1016000" cy="546100"/>
          </a:xfrm>
          <a:prstGeom prst="rect">
            <a:avLst/>
          </a:prstGeom>
        </p:spPr>
      </p:pic>
      <p:sp>
        <p:nvSpPr>
          <p:cNvPr id="84" name="TextBox 83"/>
          <p:cNvSpPr txBox="1"/>
          <p:nvPr/>
        </p:nvSpPr>
        <p:spPr>
          <a:xfrm>
            <a:off x="7977336" y="1124744"/>
            <a:ext cx="1728192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- </a:t>
            </a:r>
            <a:r>
              <a:rPr lang="en-US" sz="1200" b="1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www.google.co.uk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r>
              <a:rPr lang="en-US" sz="1200" b="1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- </a:t>
            </a:r>
            <a:r>
              <a:rPr lang="en-US" sz="1200" b="1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www.google.gr</a:t>
            </a:r>
            <a:endParaRPr lang="en-US" sz="1200" b="1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r>
              <a:rPr lang="en-US" sz="1200" b="1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- </a:t>
            </a:r>
            <a:r>
              <a:rPr lang="en-US" sz="1200" b="1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www.google.com</a:t>
            </a:r>
            <a:endParaRPr lang="en-US" sz="1200" b="1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r>
              <a:rPr lang="en-US" sz="1200" b="1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- </a:t>
            </a:r>
            <a:r>
              <a:rPr lang="en-US" sz="1200" b="1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www.google.fr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r>
              <a:rPr lang="en-US" sz="1200" b="1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- </a:t>
            </a:r>
            <a:r>
              <a:rPr lang="en-US" sz="1200" b="1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www.google.de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6" name="Picture 8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1232" y="1943292"/>
            <a:ext cx="1016000" cy="546100"/>
          </a:xfrm>
          <a:prstGeom prst="rect">
            <a:avLst/>
          </a:prstGeom>
        </p:spPr>
      </p:pic>
      <p:sp>
        <p:nvSpPr>
          <p:cNvPr id="89" name="Multiply 88"/>
          <p:cNvSpPr/>
          <p:nvPr/>
        </p:nvSpPr>
        <p:spPr>
          <a:xfrm>
            <a:off x="4160912" y="1975610"/>
            <a:ext cx="576064" cy="576064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16696" y="2780928"/>
            <a:ext cx="4466660" cy="2197955"/>
          </a:xfrm>
          <a:prstGeom prst="rect">
            <a:avLst/>
          </a:prstGeom>
          <a:ln>
            <a:solidFill>
              <a:schemeClr val="bg1">
                <a:lumMod val="50000"/>
                <a:lumOff val="50000"/>
                <a:alpha val="54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4" name="TextBox 93"/>
          <p:cNvSpPr txBox="1"/>
          <p:nvPr/>
        </p:nvSpPr>
        <p:spPr>
          <a:xfrm>
            <a:off x="3296816" y="980728"/>
            <a:ext cx="208823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err="1" smtClean="0">
                <a:solidFill>
                  <a:srgbClr val="FF0000"/>
                </a:solidFill>
              </a:rPr>
              <a:t>www.google.com</a:t>
            </a:r>
            <a:endParaRPr 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45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2791E-6 -0.00162 L -0.31289 0.0071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52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289 0.00718 L -0.00033 -0.00162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20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2791E-6 -0.00162 L -0.31289 0.06162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52" y="3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32" grpId="0" animBg="1"/>
      <p:bldP spid="33" grpId="0" animBg="1"/>
      <p:bldP spid="34" grpId="0" animBg="1"/>
      <p:bldP spid="35" grpId="0" animBg="1"/>
      <p:bldP spid="36" grpId="0" animBg="1"/>
      <p:bldP spid="84" grpId="0"/>
      <p:bldP spid="89" grpId="0" animBg="1"/>
      <p:bldP spid="89" grpId="1" animBg="1"/>
      <p:bldP spid="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SNI with </a:t>
            </a:r>
            <a:r>
              <a:rPr lang="en-US" dirty="0" err="1" smtClean="0"/>
              <a:t>OpenSSL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44410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SSL/TLS handshake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0985"/>
            <a:ext cx="9906000" cy="52983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879" y="2564904"/>
            <a:ext cx="5879562" cy="2448272"/>
          </a:xfrm>
          <a:prstGeom prst="rect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424968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libri"/>
                <a:cs typeface="Calibri"/>
              </a:rPr>
              <a:t>All versions of Internet Explorer on Windows XP</a:t>
            </a:r>
          </a:p>
          <a:p>
            <a:r>
              <a:rPr lang="en-US" dirty="0" smtClean="0">
                <a:latin typeface="Calibri"/>
                <a:cs typeface="Calibri"/>
              </a:rPr>
              <a:t>Android 2.</a:t>
            </a:r>
            <a:r>
              <a:rPr lang="en-US" dirty="0">
                <a:latin typeface="Calibri"/>
                <a:cs typeface="Calibri"/>
              </a:rPr>
              <a:t>x </a:t>
            </a:r>
            <a:r>
              <a:rPr lang="en-US" dirty="0" smtClean="0">
                <a:latin typeface="Calibri"/>
                <a:cs typeface="Calibri"/>
              </a:rPr>
              <a:t>[Gingerbread] default browser (other browsers like Opera do support SNI on Android)</a:t>
            </a:r>
          </a:p>
          <a:p>
            <a:r>
              <a:rPr lang="en-US" dirty="0">
                <a:latin typeface="Calibri"/>
                <a:cs typeface="Calibri"/>
              </a:rPr>
              <a:t>BlackBerry Browser</a:t>
            </a:r>
          </a:p>
          <a:p>
            <a:r>
              <a:rPr lang="en-US" dirty="0">
                <a:latin typeface="Calibri"/>
                <a:cs typeface="Calibri"/>
              </a:rPr>
              <a:t>Windows Mobile up to </a:t>
            </a:r>
            <a:r>
              <a:rPr lang="en-US" dirty="0" smtClean="0">
                <a:latin typeface="Calibri"/>
                <a:cs typeface="Calibri"/>
              </a:rPr>
              <a:t>6.5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 with no SNI Support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575" y="4509123"/>
            <a:ext cx="3354373" cy="5844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4261" y="4594358"/>
            <a:ext cx="3625163" cy="58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20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XP with SNI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55314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2480" y="188640"/>
            <a:ext cx="9101138" cy="725488"/>
          </a:xfrm>
        </p:spPr>
        <p:txBody>
          <a:bodyPr/>
          <a:lstStyle/>
          <a:p>
            <a:r>
              <a:rPr lang="en-US" sz="3200" dirty="0" smtClean="0"/>
              <a:t>Operating System Usage </a:t>
            </a:r>
            <a:r>
              <a:rPr lang="en-US" sz="3200" dirty="0"/>
              <a:t>- </a:t>
            </a:r>
            <a:r>
              <a:rPr lang="en-US" sz="3000" dirty="0"/>
              <a:t>Win </a:t>
            </a:r>
            <a:r>
              <a:rPr lang="en-US" sz="3000" dirty="0" smtClean="0"/>
              <a:t>XP – per continent</a:t>
            </a:r>
            <a:endParaRPr lang="en-US" sz="30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5611016"/>
              </p:ext>
            </p:extLst>
          </p:nvPr>
        </p:nvGraphicFramePr>
        <p:xfrm>
          <a:off x="416496" y="1124744"/>
          <a:ext cx="914501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5224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5186" y="188640"/>
            <a:ext cx="9534946" cy="725488"/>
          </a:xfrm>
        </p:spPr>
        <p:txBody>
          <a:bodyPr/>
          <a:lstStyle/>
          <a:p>
            <a:r>
              <a:rPr lang="en-US" sz="3200" dirty="0" smtClean="0"/>
              <a:t>Worldwide Operating System Usage - </a:t>
            </a:r>
            <a:r>
              <a:rPr lang="en-US" sz="2800" dirty="0" smtClean="0"/>
              <a:t>Win XP: 21%</a:t>
            </a:r>
            <a:endParaRPr 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06" y="1196754"/>
            <a:ext cx="9107888" cy="479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58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Paul van Brouwershaven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80" y="4437115"/>
            <a:ext cx="5148572" cy="17603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078" y="1052736"/>
            <a:ext cx="3776645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8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4471" y="188640"/>
            <a:ext cx="9101138" cy="725488"/>
          </a:xfrm>
        </p:spPr>
        <p:txBody>
          <a:bodyPr/>
          <a:lstStyle/>
          <a:p>
            <a:r>
              <a:rPr lang="en-US" sz="3100" dirty="0" smtClean="0"/>
              <a:t>Internet Explorer market share – Per continent</a:t>
            </a:r>
            <a:endParaRPr lang="en-US" sz="28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1935130"/>
              </p:ext>
            </p:extLst>
          </p:nvPr>
        </p:nvGraphicFramePr>
        <p:xfrm>
          <a:off x="272480" y="1052736"/>
          <a:ext cx="9505056" cy="518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631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4471" y="188640"/>
            <a:ext cx="9101138" cy="725488"/>
          </a:xfrm>
        </p:spPr>
        <p:txBody>
          <a:bodyPr/>
          <a:lstStyle/>
          <a:p>
            <a:r>
              <a:rPr lang="en-US" sz="3100" dirty="0" smtClean="0"/>
              <a:t>Worldwide Internet Explorer market share – 25% </a:t>
            </a: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71" y="1113681"/>
            <a:ext cx="9595523" cy="5008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39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6506" y="1196755"/>
            <a:ext cx="8915400" cy="2859803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5500" dirty="0" smtClean="0"/>
              <a:t>25% </a:t>
            </a:r>
            <a:r>
              <a:rPr lang="en-US" sz="5500" dirty="0"/>
              <a:t>of </a:t>
            </a:r>
            <a:r>
              <a:rPr lang="en-US" sz="5500" dirty="0" smtClean="0"/>
              <a:t>21% </a:t>
            </a:r>
            <a:r>
              <a:rPr lang="en-US" sz="5500" dirty="0"/>
              <a:t>= </a:t>
            </a:r>
            <a:r>
              <a:rPr lang="en-US" sz="5500" dirty="0" smtClean="0">
                <a:solidFill>
                  <a:srgbClr val="FF0000"/>
                </a:solidFill>
              </a:rPr>
              <a:t>5.3%</a:t>
            </a:r>
          </a:p>
          <a:p>
            <a:pPr marL="0" indent="0"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              Internet Explorer                Windows XP</a:t>
            </a:r>
            <a:endParaRPr lang="en-US" sz="6600" b="1" dirty="0" smtClean="0"/>
          </a:p>
          <a:p>
            <a:pPr marL="0" indent="0" algn="ctr">
              <a:buNone/>
            </a:pPr>
            <a:r>
              <a:rPr lang="en-US" sz="4000" dirty="0" smtClean="0"/>
              <a:t>+ mobile traffic</a:t>
            </a:r>
          </a:p>
          <a:p>
            <a:pPr marL="0" indent="0" algn="ctr">
              <a:buNone/>
            </a:pPr>
            <a:r>
              <a:rPr lang="en-US" sz="4000" dirty="0"/>
              <a:t>=</a:t>
            </a:r>
            <a:endParaRPr lang="en-US" sz="4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8% of your world wide visitors?</a:t>
            </a:r>
            <a:endParaRPr lang="en-US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495300" y="3429003"/>
            <a:ext cx="8915400" cy="271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61938" indent="-261938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600" kern="120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1pPr>
            <a:lvl2pPr marL="623888" indent="-26035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sz="2000" kern="120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2pPr>
            <a:lvl3pPr marL="812800" indent="-144463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sz="2000" kern="120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3pPr>
            <a:lvl4pPr marL="1074738" indent="-1397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sz="1800" kern="120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4pPr>
            <a:lvl5pPr marL="1349375" indent="-144463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−"/>
              <a:defRPr sz="1800" kern="1200">
                <a:solidFill>
                  <a:srgbClr val="10253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5500" b="1" dirty="0" smtClean="0"/>
              <a:t>8% </a:t>
            </a:r>
            <a:r>
              <a:rPr lang="en-US" sz="4000" b="1" dirty="0" smtClean="0"/>
              <a:t>of World Wide internet users </a:t>
            </a:r>
            <a:r>
              <a:rPr lang="en-US" sz="4000" b="1" dirty="0" smtClean="0">
                <a:solidFill>
                  <a:srgbClr val="FF0000"/>
                </a:solidFill>
              </a:rPr>
              <a:t>do not support</a:t>
            </a:r>
            <a:r>
              <a:rPr lang="en-US" sz="4000" b="1" dirty="0" smtClean="0"/>
              <a:t> Server Name Indication (SNI)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5672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libri"/>
                <a:cs typeface="Calibri"/>
              </a:rPr>
              <a:t>There is no problem when you need to secure a website or portal that is used by a closed community or business that has no Windows XP users.</a:t>
            </a:r>
          </a:p>
          <a:p>
            <a:endParaRPr lang="en-US" dirty="0" smtClean="0">
              <a:latin typeface="Calibri"/>
              <a:cs typeface="Calibri"/>
            </a:endParaRPr>
          </a:p>
          <a:p>
            <a:r>
              <a:rPr lang="en-US" dirty="0" smtClean="0">
                <a:latin typeface="Calibri"/>
                <a:cs typeface="Calibri"/>
              </a:rPr>
              <a:t>Provide SNI support for free with an SSL Certificate</a:t>
            </a:r>
          </a:p>
          <a:p>
            <a:pPr lvl="1"/>
            <a:r>
              <a:rPr lang="en-US" dirty="0" smtClean="0">
                <a:latin typeface="Calibri"/>
                <a:cs typeface="Calibri"/>
              </a:rPr>
              <a:t>Users can decide to provide an unsecure connection and a warning to visitors with an outdated system. </a:t>
            </a:r>
          </a:p>
          <a:p>
            <a:pPr lvl="1"/>
            <a:endParaRPr lang="en-US" dirty="0" smtClean="0">
              <a:latin typeface="Calibri"/>
              <a:cs typeface="Calibri"/>
            </a:endParaRPr>
          </a:p>
          <a:p>
            <a:r>
              <a:rPr lang="en-US" dirty="0" smtClean="0">
                <a:latin typeface="Calibri"/>
                <a:cs typeface="Calibri"/>
              </a:rPr>
              <a:t>Calculate an additional fee for users that want to have full compatibility and thus a dedicated IP number</a:t>
            </a:r>
          </a:p>
          <a:p>
            <a:endParaRPr lang="en-US" dirty="0">
              <a:latin typeface="Calibri"/>
              <a:cs typeface="Calibri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Should I use/offer SNI for SSL sites?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39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Should I use/offer SNI for SSL sites?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" y="1017718"/>
            <a:ext cx="9904932" cy="465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74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497" y="2780928"/>
            <a:ext cx="9101138" cy="725488"/>
          </a:xfrm>
        </p:spPr>
        <p:txBody>
          <a:bodyPr/>
          <a:lstStyle/>
          <a:p>
            <a:pPr algn="ctr"/>
            <a:r>
              <a:rPr lang="en-US" sz="6000" dirty="0" smtClean="0"/>
              <a:t>What are the alternative solutions?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03317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1922" y="1196753"/>
            <a:ext cx="4927095" cy="4786347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alibri"/>
                <a:cs typeface="Calibri"/>
              </a:rPr>
              <a:t>One SSL Certificate for multiple domain names from different organisations.</a:t>
            </a:r>
          </a:p>
          <a:p>
            <a:endParaRPr lang="en-GB" dirty="0" smtClean="0">
              <a:latin typeface="Calibri"/>
              <a:cs typeface="Calibri"/>
            </a:endParaRPr>
          </a:p>
          <a:p>
            <a:r>
              <a:rPr lang="en-GB" dirty="0" smtClean="0">
                <a:latin typeface="Calibri"/>
                <a:cs typeface="Calibri"/>
              </a:rPr>
              <a:t>The certificate contains the hosting company’s details.</a:t>
            </a:r>
          </a:p>
          <a:p>
            <a:endParaRPr lang="en-GB" dirty="0" smtClean="0">
              <a:latin typeface="Calibri"/>
              <a:cs typeface="Calibri"/>
            </a:endParaRPr>
          </a:p>
          <a:p>
            <a:r>
              <a:rPr lang="en-GB" dirty="0" smtClean="0">
                <a:latin typeface="Calibri"/>
                <a:cs typeface="Calibri"/>
              </a:rPr>
              <a:t>Domain control is verified for each domain.</a:t>
            </a:r>
            <a:endParaRPr lang="en-GB" dirty="0">
              <a:latin typeface="Calibri"/>
              <a:cs typeface="Calibri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0490" y="142875"/>
            <a:ext cx="9361039" cy="725488"/>
          </a:xfrm>
        </p:spPr>
        <p:txBody>
          <a:bodyPr/>
          <a:lstStyle/>
          <a:p>
            <a:r>
              <a:rPr lang="en-GB" dirty="0" smtClean="0"/>
              <a:t>A multi-domain SSL Certificate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6034" y="1052739"/>
            <a:ext cx="4706425" cy="509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61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Multi-domain </a:t>
            </a:r>
            <a:r>
              <a:rPr lang="en-US" dirty="0" smtClean="0"/>
              <a:t>certificates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82327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6508" y="1268763"/>
            <a:ext cx="9105946" cy="4786347"/>
          </a:xfrm>
        </p:spPr>
        <p:txBody>
          <a:bodyPr/>
          <a:lstStyle/>
          <a:p>
            <a:r>
              <a:rPr lang="en-GB" dirty="0" smtClean="0">
                <a:latin typeface="Calibri" pitchFamily="34" charset="0"/>
              </a:rPr>
              <a:t>A multi-domain certificate usually runs on shared hosting server or reversed proxy DN</a:t>
            </a:r>
          </a:p>
          <a:p>
            <a:endParaRPr lang="en-GB" sz="2000" dirty="0" smtClean="0">
              <a:latin typeface="Calibri" pitchFamily="34" charset="0"/>
            </a:endParaRPr>
          </a:p>
          <a:p>
            <a:r>
              <a:rPr lang="en-GB" dirty="0">
                <a:latin typeface="Calibri" pitchFamily="34" charset="0"/>
              </a:rPr>
              <a:t>Domain control is validated for each </a:t>
            </a:r>
            <a:r>
              <a:rPr lang="en-GB" dirty="0" smtClean="0">
                <a:latin typeface="Calibri" pitchFamily="34" charset="0"/>
              </a:rPr>
              <a:t>SAN</a:t>
            </a:r>
          </a:p>
          <a:p>
            <a:endParaRPr lang="en-GB" sz="2000" dirty="0">
              <a:latin typeface="Calibri" pitchFamily="34" charset="0"/>
            </a:endParaRPr>
          </a:p>
          <a:p>
            <a:r>
              <a:rPr lang="en-GB" dirty="0" smtClean="0">
                <a:latin typeface="Calibri" pitchFamily="34" charset="0"/>
              </a:rPr>
              <a:t>SSL Certificate accessible by server or network administrator with root permissions</a:t>
            </a:r>
          </a:p>
          <a:p>
            <a:pPr marL="0" indent="0">
              <a:buNone/>
            </a:pPr>
            <a:endParaRPr lang="en-GB" sz="2000" dirty="0">
              <a:latin typeface="Calibri" pitchFamily="34" charset="0"/>
            </a:endParaRPr>
          </a:p>
          <a:p>
            <a:r>
              <a:rPr lang="en-GB" dirty="0">
                <a:latin typeface="Calibri" pitchFamily="34" charset="0"/>
              </a:rPr>
              <a:t>I</a:t>
            </a:r>
            <a:r>
              <a:rPr lang="en-GB" dirty="0" smtClean="0">
                <a:latin typeface="Calibri" pitchFamily="34" charset="0"/>
              </a:rPr>
              <a:t>nformation </a:t>
            </a:r>
            <a:r>
              <a:rPr lang="en-GB" dirty="0">
                <a:latin typeface="Calibri" pitchFamily="34" charset="0"/>
              </a:rPr>
              <a:t>of the company that is responsible for the private key is </a:t>
            </a:r>
            <a:r>
              <a:rPr lang="en-GB" dirty="0" smtClean="0">
                <a:latin typeface="Calibri" pitchFamily="34" charset="0"/>
              </a:rPr>
              <a:t>listed </a:t>
            </a:r>
            <a:r>
              <a:rPr lang="en-GB" dirty="0">
                <a:latin typeface="Calibri" pitchFamily="34" charset="0"/>
              </a:rPr>
              <a:t>in the certificate contents.</a:t>
            </a:r>
          </a:p>
          <a:p>
            <a:endParaRPr lang="en-GB" dirty="0" smtClean="0">
              <a:latin typeface="Calibri" pitchFamily="34" charset="0"/>
            </a:endParaRPr>
          </a:p>
          <a:p>
            <a:endParaRPr lang="en-GB" dirty="0">
              <a:latin typeface="Calibri" pitchFamily="34" charset="0"/>
            </a:endParaRPr>
          </a:p>
          <a:p>
            <a:endParaRPr lang="en-GB" dirty="0" smtClean="0">
              <a:latin typeface="Calibri" pitchFamily="34" charset="0"/>
            </a:endParaRPr>
          </a:p>
          <a:p>
            <a:endParaRPr lang="en-GB" dirty="0">
              <a:latin typeface="Calibri" pitchFamily="34" charset="0"/>
            </a:endParaRPr>
          </a:p>
          <a:p>
            <a:endParaRPr lang="en-GB" dirty="0"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Control of the Private Key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22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2480" y="4581128"/>
            <a:ext cx="9517057" cy="1584176"/>
          </a:xfrm>
        </p:spPr>
        <p:txBody>
          <a:bodyPr/>
          <a:lstStyle/>
          <a:p>
            <a:r>
              <a:rPr lang="en-GB" sz="2400" dirty="0" smtClean="0">
                <a:latin typeface="Calibri" pitchFamily="34" charset="0"/>
              </a:rPr>
              <a:t>Test results based on number of SANs and characters </a:t>
            </a:r>
            <a:endParaRPr lang="en-GB" sz="1800" dirty="0" smtClean="0">
              <a:latin typeface="Calibri" pitchFamily="34" charset="0"/>
            </a:endParaRPr>
          </a:p>
          <a:p>
            <a:r>
              <a:rPr lang="en-GB" sz="2400" dirty="0" smtClean="0">
                <a:latin typeface="Calibri" pitchFamily="34" charset="0"/>
              </a:rPr>
              <a:t>Note: Average number of characters in a domain – 13/14*</a:t>
            </a:r>
          </a:p>
          <a:p>
            <a:pPr marL="0" indent="0">
              <a:buNone/>
            </a:pPr>
            <a:r>
              <a:rPr lang="en-GB" sz="1600" i="1" dirty="0" smtClean="0">
                <a:latin typeface="Calibri" pitchFamily="34" charset="0"/>
              </a:rPr>
              <a:t>         *Source: </a:t>
            </a:r>
            <a:r>
              <a:rPr lang="en-GB" sz="1600" i="1" dirty="0" err="1" smtClean="0">
                <a:latin typeface="Calibri" pitchFamily="34" charset="0"/>
              </a:rPr>
              <a:t>Nominet</a:t>
            </a:r>
            <a:endParaRPr lang="en-GB" sz="1800" dirty="0" smtClean="0"/>
          </a:p>
          <a:p>
            <a:r>
              <a:rPr lang="en-GB" sz="2400" dirty="0" smtClean="0">
                <a:latin typeface="Calibri" pitchFamily="34" charset="0"/>
              </a:rPr>
              <a:t>Certificate size limit is browser dependent</a:t>
            </a:r>
            <a:endParaRPr lang="en-GB" sz="2400" dirty="0"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Certificate Size</a:t>
            </a:r>
            <a:endParaRPr lang="en-GB" dirty="0"/>
          </a:p>
        </p:txBody>
      </p:sp>
      <p:grpSp>
        <p:nvGrpSpPr>
          <p:cNvPr id="10" name="Group 9"/>
          <p:cNvGrpSpPr/>
          <p:nvPr/>
        </p:nvGrpSpPr>
        <p:grpSpPr>
          <a:xfrm>
            <a:off x="272481" y="1124747"/>
            <a:ext cx="9439049" cy="3419011"/>
            <a:chOff x="393700" y="1124743"/>
            <a:chExt cx="8307636" cy="332087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536" y="1124743"/>
              <a:ext cx="8305800" cy="1498601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3700" y="2615704"/>
              <a:ext cx="8305801" cy="3429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535" y="2950344"/>
              <a:ext cx="8305801" cy="5080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35" y="3446265"/>
              <a:ext cx="8305801" cy="5080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35" y="3937619"/>
              <a:ext cx="8305801" cy="50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459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Netherlands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7564" y="1009013"/>
            <a:ext cx="10105780" cy="58997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90" y="2026920"/>
            <a:ext cx="3666407" cy="4615059"/>
          </a:xfrm>
          <a:prstGeom prst="rect">
            <a:avLst/>
          </a:prstGeom>
          <a:ln>
            <a:solidFill>
              <a:schemeClr val="bg1">
                <a:alpha val="48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049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Certificate Growth</a:t>
            </a:r>
            <a:endParaRPr lang="en-GB" dirty="0"/>
          </a:p>
        </p:txBody>
      </p:sp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7949209"/>
              </p:ext>
            </p:extLst>
          </p:nvPr>
        </p:nvGraphicFramePr>
        <p:xfrm>
          <a:off x="0" y="1052736"/>
          <a:ext cx="990600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7140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Chrome, Mozilla</a:t>
            </a:r>
            <a:r>
              <a:rPr lang="en-US" dirty="0"/>
              <a:t> </a:t>
            </a:r>
            <a:r>
              <a:rPr lang="en-US" dirty="0" smtClean="0"/>
              <a:t>Firefox &amp; Opera have a limit of 174K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Maximum Certificate Size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601" y="2204864"/>
            <a:ext cx="7488832" cy="39227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2949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Internet Explorer on Windows </a:t>
            </a:r>
            <a:r>
              <a:rPr lang="en-US" dirty="0" smtClean="0"/>
              <a:t>XP SP3 </a:t>
            </a:r>
            <a:r>
              <a:rPr lang="en-US" dirty="0"/>
              <a:t>till Windows 7 has a certificate size limit of 44k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Windows XP</a:t>
            </a:r>
            <a:r>
              <a:rPr lang="en-US" dirty="0"/>
              <a:t> </a:t>
            </a:r>
            <a:r>
              <a:rPr lang="en-US" dirty="0" smtClean="0"/>
              <a:t>without any service packs is limited to 22k.</a:t>
            </a:r>
          </a:p>
          <a:p>
            <a:endParaRPr lang="en-US" dirty="0" smtClean="0"/>
          </a:p>
          <a:p>
            <a:r>
              <a:rPr lang="en-US" dirty="0" smtClean="0"/>
              <a:t>An average OCSP stapling response is about 1k</a:t>
            </a:r>
          </a:p>
          <a:p>
            <a:endParaRPr lang="en-US" dirty="0" smtClean="0"/>
          </a:p>
          <a:p>
            <a:r>
              <a:rPr lang="en-US" dirty="0" smtClean="0"/>
              <a:t>Other TLS overhead is about 0.5k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Maximum Certificate Size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7199" y="252278"/>
            <a:ext cx="2886321" cy="50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of </a:t>
            </a:r>
            <a:r>
              <a:rPr lang="en-GB" dirty="0"/>
              <a:t>multi-domain </a:t>
            </a:r>
            <a:r>
              <a:rPr lang="en-GB" dirty="0" smtClean="0"/>
              <a:t>certificates</a:t>
            </a:r>
            <a:endParaRPr lang="en-US" dirty="0"/>
          </a:p>
        </p:txBody>
      </p:sp>
      <p:pic>
        <p:nvPicPr>
          <p:cNvPr id="6" name="Picture 5" descr="san-impac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40" y="1018828"/>
            <a:ext cx="6405722" cy="5231184"/>
          </a:xfrm>
          <a:prstGeom prst="rect">
            <a:avLst/>
          </a:prstGeom>
        </p:spPr>
      </p:pic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6903218" y="1340768"/>
            <a:ext cx="3002783" cy="4464496"/>
          </a:xfrm>
        </p:spPr>
        <p:txBody>
          <a:bodyPr/>
          <a:lstStyle/>
          <a:p>
            <a:r>
              <a:rPr lang="en-US" sz="2000" dirty="0" smtClean="0">
                <a:latin typeface="Calibri"/>
                <a:cs typeface="Calibri"/>
              </a:rPr>
              <a:t>750 names: </a:t>
            </a:r>
            <a:br>
              <a:rPr lang="en-US" sz="2000" dirty="0" smtClean="0">
                <a:latin typeface="Calibri"/>
                <a:cs typeface="Calibri"/>
              </a:rPr>
            </a:br>
            <a:r>
              <a:rPr lang="en-US" sz="3200" dirty="0" smtClean="0">
                <a:solidFill>
                  <a:srgbClr val="FF0000"/>
                </a:solidFill>
                <a:latin typeface="Calibri"/>
                <a:cs typeface="Calibri"/>
              </a:rPr>
              <a:t>716 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  <a:cs typeface="Calibri"/>
              </a:rPr>
              <a:t>ms</a:t>
            </a:r>
            <a:r>
              <a:rPr lang="en-US" sz="2000" dirty="0">
                <a:latin typeface="Calibri"/>
                <a:cs typeface="Calibri"/>
              </a:rPr>
              <a:t/>
            </a:r>
            <a:br>
              <a:rPr lang="en-US" sz="2000" dirty="0">
                <a:latin typeface="Calibri"/>
                <a:cs typeface="Calibri"/>
              </a:rPr>
            </a:br>
            <a:r>
              <a:rPr lang="en-US" sz="2000" dirty="0" smtClean="0">
                <a:latin typeface="Calibri"/>
                <a:cs typeface="Calibri"/>
              </a:rPr>
              <a:t/>
            </a:r>
            <a:br>
              <a:rPr lang="en-US" sz="2000" dirty="0" smtClean="0">
                <a:latin typeface="Calibri"/>
                <a:cs typeface="Calibri"/>
              </a:rPr>
            </a:br>
            <a:r>
              <a:rPr lang="en-US" sz="1600" dirty="0" smtClean="0">
                <a:latin typeface="Calibri"/>
                <a:cs typeface="Calibri"/>
              </a:rPr>
              <a:t/>
            </a:r>
            <a:br>
              <a:rPr lang="en-US" sz="1600" dirty="0" smtClean="0">
                <a:latin typeface="Calibri"/>
                <a:cs typeface="Calibri"/>
              </a:rPr>
            </a:br>
            <a:endParaRPr lang="en-US" sz="1600" dirty="0" smtClean="0">
              <a:latin typeface="Calibri"/>
              <a:cs typeface="Calibri"/>
            </a:endParaRPr>
          </a:p>
          <a:p>
            <a:r>
              <a:rPr lang="en-US" sz="2000" dirty="0" smtClean="0">
                <a:latin typeface="Calibri"/>
                <a:cs typeface="Calibri"/>
              </a:rPr>
              <a:t>450 names: </a:t>
            </a:r>
            <a:br>
              <a:rPr lang="en-US" sz="2000" dirty="0" smtClean="0">
                <a:latin typeface="Calibri"/>
                <a:cs typeface="Calibri"/>
              </a:rPr>
            </a:br>
            <a:r>
              <a:rPr lang="en-US" sz="3200" dirty="0" smtClean="0">
                <a:solidFill>
                  <a:srgbClr val="FF0000"/>
                </a:solidFill>
                <a:latin typeface="Calibri"/>
                <a:cs typeface="Calibri"/>
              </a:rPr>
              <a:t>518 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  <a:cs typeface="Calibri"/>
              </a:rPr>
              <a:t>ms</a:t>
            </a:r>
            <a:r>
              <a:rPr lang="en-US" sz="2000" dirty="0" smtClean="0">
                <a:latin typeface="Calibri"/>
                <a:cs typeface="Calibri"/>
              </a:rPr>
              <a:t/>
            </a:r>
            <a:br>
              <a:rPr lang="en-US" sz="2000" dirty="0" smtClean="0">
                <a:latin typeface="Calibri"/>
                <a:cs typeface="Calibri"/>
              </a:rPr>
            </a:br>
            <a:r>
              <a:rPr lang="en-US" sz="2000" dirty="0" smtClean="0">
                <a:latin typeface="Calibri"/>
                <a:cs typeface="Calibri"/>
              </a:rPr>
              <a:t/>
            </a:r>
            <a:br>
              <a:rPr lang="en-US" sz="2000" dirty="0" smtClean="0">
                <a:latin typeface="Calibri"/>
                <a:cs typeface="Calibri"/>
              </a:rPr>
            </a:br>
            <a:r>
              <a:rPr lang="en-US" sz="2000" dirty="0" smtClean="0">
                <a:latin typeface="Calibri"/>
                <a:cs typeface="Calibri"/>
              </a:rPr>
              <a:t/>
            </a:r>
            <a:br>
              <a:rPr lang="en-US" sz="2000" dirty="0" smtClean="0">
                <a:latin typeface="Calibri"/>
                <a:cs typeface="Calibri"/>
              </a:rPr>
            </a:br>
            <a:endParaRPr lang="en-US" sz="2000" dirty="0" smtClean="0">
              <a:latin typeface="Calibri"/>
              <a:cs typeface="Calibri"/>
            </a:endParaRPr>
          </a:p>
          <a:p>
            <a:r>
              <a:rPr lang="en-US" sz="2000" dirty="0" smtClean="0">
                <a:latin typeface="Calibri"/>
                <a:cs typeface="Calibri"/>
              </a:rPr>
              <a:t>1 name:</a:t>
            </a:r>
            <a:br>
              <a:rPr lang="en-US" sz="2000" dirty="0" smtClean="0">
                <a:latin typeface="Calibri"/>
                <a:cs typeface="Calibri"/>
              </a:rPr>
            </a:br>
            <a:r>
              <a:rPr lang="en-US" sz="3200" dirty="0" smtClean="0">
                <a:solidFill>
                  <a:srgbClr val="FF0000"/>
                </a:solidFill>
                <a:latin typeface="Calibri"/>
                <a:cs typeface="Calibri"/>
              </a:rPr>
              <a:t>198 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  <a:cs typeface="Calibri"/>
              </a:rPr>
              <a:t>ms</a:t>
            </a:r>
            <a:endParaRPr lang="en-US" sz="3200" dirty="0" smtClean="0">
              <a:solidFill>
                <a:srgbClr val="FF0000"/>
              </a:solidFill>
              <a:latin typeface="Calibri"/>
              <a:cs typeface="Calibri"/>
            </a:endParaRPr>
          </a:p>
          <a:p>
            <a:endParaRPr lang="en-US" sz="20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31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497" y="1772816"/>
            <a:ext cx="9101138" cy="1368152"/>
          </a:xfrm>
        </p:spPr>
        <p:txBody>
          <a:bodyPr/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Every </a:t>
            </a:r>
            <a:r>
              <a:rPr lang="en-US" sz="6600" dirty="0">
                <a:solidFill>
                  <a:srgbClr val="FF0000"/>
                </a:solidFill>
              </a:rPr>
              <a:t>100ms</a:t>
            </a:r>
            <a:r>
              <a:rPr lang="en-US" sz="6600" dirty="0">
                <a:solidFill>
                  <a:schemeClr val="bg1"/>
                </a:solidFill>
              </a:rPr>
              <a:t> </a:t>
            </a:r>
            <a:r>
              <a:rPr lang="en-US" sz="6000" dirty="0" smtClean="0">
                <a:solidFill>
                  <a:schemeClr val="bg1"/>
                </a:solidFill>
              </a:rPr>
              <a:t>delay</a:t>
            </a:r>
            <a:br>
              <a:rPr lang="en-US" sz="6000" dirty="0" smtClean="0">
                <a:solidFill>
                  <a:schemeClr val="bg1"/>
                </a:solidFill>
              </a:rPr>
            </a:br>
            <a:r>
              <a:rPr lang="en-US" sz="6000" dirty="0" smtClean="0">
                <a:solidFill>
                  <a:schemeClr val="bg1"/>
                </a:solidFill>
              </a:rPr>
              <a:t>costs </a:t>
            </a:r>
            <a:r>
              <a:rPr lang="en-US" sz="6000" dirty="0" smtClean="0">
                <a:solidFill>
                  <a:srgbClr val="FF0000"/>
                </a:solidFill>
              </a:rPr>
              <a:t>1</a:t>
            </a:r>
            <a:r>
              <a:rPr lang="en-US" sz="6000" dirty="0">
                <a:solidFill>
                  <a:srgbClr val="FF0000"/>
                </a:solidFill>
              </a:rPr>
              <a:t>% of </a:t>
            </a:r>
            <a:r>
              <a:rPr lang="en-US" sz="6000" dirty="0" smtClean="0">
                <a:solidFill>
                  <a:srgbClr val="FF0000"/>
                </a:solidFill>
              </a:rPr>
              <a:t>sales</a:t>
            </a:r>
            <a:endParaRPr lang="en-US" b="0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766" y="4869163"/>
            <a:ext cx="3978442" cy="73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92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4487" y="1224579"/>
            <a:ext cx="4223674" cy="4786347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alibri"/>
                <a:cs typeface="Calibri"/>
              </a:rPr>
              <a:t>No support for OV, EV</a:t>
            </a:r>
          </a:p>
          <a:p>
            <a:endParaRPr lang="en-GB" dirty="0" smtClean="0">
              <a:latin typeface="Calibri"/>
              <a:cs typeface="Calibri"/>
            </a:endParaRPr>
          </a:p>
          <a:p>
            <a:r>
              <a:rPr lang="en-GB" dirty="0" smtClean="0">
                <a:latin typeface="Calibri"/>
                <a:cs typeface="Calibri"/>
              </a:rPr>
              <a:t>One certificate shared by many websites</a:t>
            </a:r>
          </a:p>
          <a:p>
            <a:endParaRPr lang="en-GB" dirty="0" smtClean="0">
              <a:latin typeface="Calibri"/>
              <a:cs typeface="Calibri"/>
            </a:endParaRPr>
          </a:p>
          <a:p>
            <a:r>
              <a:rPr lang="en-GB" dirty="0" smtClean="0">
                <a:latin typeface="Calibri"/>
                <a:cs typeface="Calibri"/>
              </a:rPr>
              <a:t>Many hostnames are visible in the certificate</a:t>
            </a:r>
          </a:p>
          <a:p>
            <a:endParaRPr lang="en-GB" dirty="0" smtClean="0">
              <a:latin typeface="Calibri"/>
              <a:cs typeface="Calibri"/>
            </a:endParaRPr>
          </a:p>
          <a:p>
            <a:r>
              <a:rPr lang="en-GB" dirty="0" smtClean="0">
                <a:latin typeface="Calibri"/>
                <a:cs typeface="Calibri"/>
              </a:rPr>
              <a:t>Visitor needs to download a bigger certificate (slower)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disadvantages of multi-domain certs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711" y="1052739"/>
            <a:ext cx="4706425" cy="509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7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497" y="2780928"/>
            <a:ext cx="9101138" cy="1368152"/>
          </a:xfrm>
        </p:spPr>
        <p:txBody>
          <a:bodyPr/>
          <a:lstStyle/>
          <a:p>
            <a:pPr algn="ctr"/>
            <a:r>
              <a:rPr lang="en-US" sz="6000" dirty="0"/>
              <a:t>What if we could </a:t>
            </a:r>
            <a:r>
              <a:rPr lang="en-US" sz="6000" dirty="0" smtClean="0"/>
              <a:t>use the </a:t>
            </a:r>
            <a:r>
              <a:rPr lang="en-US" sz="6000" dirty="0"/>
              <a:t>best of both </a:t>
            </a:r>
            <a:r>
              <a:rPr lang="en-US" sz="6000" dirty="0" smtClean="0"/>
              <a:t>solutions?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/>
              <a:t/>
            </a:r>
            <a:br>
              <a:rPr lang="en-US" sz="6000" dirty="0"/>
            </a:br>
            <a:r>
              <a:rPr lang="en-US" sz="8000" dirty="0" smtClean="0">
                <a:solidFill>
                  <a:srgbClr val="10253F"/>
                </a:solidFill>
              </a:rPr>
              <a:t>92% SNI</a:t>
            </a:r>
            <a:r>
              <a:rPr lang="en-US" b="0" dirty="0" smtClean="0">
                <a:solidFill>
                  <a:srgbClr val="10253F"/>
                </a:solidFill>
              </a:rPr>
              <a:t> </a:t>
            </a:r>
            <a:br>
              <a:rPr lang="en-US" b="0" dirty="0" smtClean="0">
                <a:solidFill>
                  <a:srgbClr val="10253F"/>
                </a:solidFill>
              </a:rPr>
            </a:br>
            <a:r>
              <a:rPr lang="en-US" b="0" dirty="0" smtClean="0">
                <a:solidFill>
                  <a:srgbClr val="10253F"/>
                </a:solidFill>
              </a:rPr>
              <a:t>/ </a:t>
            </a:r>
            <a:r>
              <a:rPr lang="en-US" b="0" dirty="0">
                <a:solidFill>
                  <a:srgbClr val="10253F"/>
                </a:solidFill>
              </a:rPr>
              <a:t>8</a:t>
            </a:r>
            <a:r>
              <a:rPr lang="en-US" b="0" dirty="0" smtClean="0">
                <a:solidFill>
                  <a:srgbClr val="10253F"/>
                </a:solidFill>
              </a:rPr>
              <a:t>% CloudSSL</a:t>
            </a:r>
            <a:endParaRPr lang="en-US" b="0" dirty="0">
              <a:solidFill>
                <a:srgbClr val="1025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06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SNI combined with CloudSSL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40" y="2623934"/>
            <a:ext cx="2028228" cy="1643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075" y="1960313"/>
            <a:ext cx="1664868" cy="52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808" y="2768255"/>
            <a:ext cx="1664868" cy="101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807" y="4078510"/>
            <a:ext cx="1649390" cy="102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261" y="2829453"/>
            <a:ext cx="1485900" cy="30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173" y="3407736"/>
            <a:ext cx="136207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558" y="4267058"/>
            <a:ext cx="1950217" cy="158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H="1">
            <a:off x="3470835" y="5301208"/>
            <a:ext cx="401472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470835" y="1772816"/>
            <a:ext cx="0" cy="352839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470835" y="1772816"/>
            <a:ext cx="511365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584492" y="1772819"/>
            <a:ext cx="0" cy="24942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1029" idx="0"/>
          </p:cNvCxnSpPr>
          <p:nvPr/>
        </p:nvCxnSpPr>
        <p:spPr>
          <a:xfrm flipV="1">
            <a:off x="1832654" y="1484784"/>
            <a:ext cx="0" cy="11391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1832654" y="1484784"/>
            <a:ext cx="4195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6027663" y="148478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875933" y="1124747"/>
            <a:ext cx="2574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0070C0"/>
                </a:solidFill>
              </a:rPr>
              <a:t>User requests website</a:t>
            </a:r>
            <a:endParaRPr lang="en-GB" sz="1200" dirty="0">
              <a:solidFill>
                <a:srgbClr val="0070C0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1841672" y="5733256"/>
            <a:ext cx="41725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6014200" y="5301208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endCxn id="1029" idx="2"/>
          </p:cNvCxnSpPr>
          <p:nvPr/>
        </p:nvCxnSpPr>
        <p:spPr>
          <a:xfrm flipH="1" flipV="1">
            <a:off x="1832654" y="4267058"/>
            <a:ext cx="9018" cy="14662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46768" y="5827551"/>
            <a:ext cx="2574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0070C0"/>
                </a:solidFill>
              </a:rPr>
              <a:t>Secure website delivered</a:t>
            </a:r>
            <a:endParaRPr lang="en-GB" sz="1200" dirty="0">
              <a:solidFill>
                <a:srgbClr val="0070C0"/>
              </a:solidFill>
            </a:endParaRPr>
          </a:p>
        </p:txBody>
      </p:sp>
      <p:cxnSp>
        <p:nvCxnSpPr>
          <p:cNvPr id="71" name="Straight Arrow Connector 70"/>
          <p:cNvCxnSpPr>
            <a:endCxn id="1031" idx="0"/>
          </p:cNvCxnSpPr>
          <p:nvPr/>
        </p:nvCxnSpPr>
        <p:spPr>
          <a:xfrm>
            <a:off x="4652515" y="2482671"/>
            <a:ext cx="8727" cy="2855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4643788" y="3794814"/>
            <a:ext cx="8727" cy="2855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V="1">
            <a:off x="5682416" y="2983313"/>
            <a:ext cx="654129" cy="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>
            <a:off x="7180042" y="3188019"/>
            <a:ext cx="0" cy="1890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4953000" y="3882416"/>
            <a:ext cx="0" cy="1960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4953001" y="3882415"/>
            <a:ext cx="1498261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68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6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/>
        </p:nvSpPr>
        <p:spPr>
          <a:xfrm>
            <a:off x="464348" y="142879"/>
            <a:ext cx="9101136" cy="644877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nl-NL" sz="3600" b="1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With SNI support</a:t>
            </a:r>
            <a:endParaRPr lang="nl-NL" sz="3600" b="1" i="0" u="none" strike="noStrike" cap="none" baseline="0" dirty="0" smtClean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/>
        </p:blipFill>
        <p:spPr>
          <a:xfrm>
            <a:off x="367614" y="1134761"/>
            <a:ext cx="9294602" cy="4961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5416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538" y="1168477"/>
            <a:ext cx="7098789" cy="488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90" y="3212976"/>
            <a:ext cx="4282281" cy="1657350"/>
          </a:xfrm>
          <a:prstGeom prst="ellipse">
            <a:avLst/>
          </a:prstGeom>
          <a:ln w="1905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Shape 73"/>
          <p:cNvSpPr txBox="1"/>
          <p:nvPr/>
        </p:nvSpPr>
        <p:spPr>
          <a:xfrm>
            <a:off x="464348" y="142879"/>
            <a:ext cx="9101136" cy="644877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nl-NL" sz="3600" b="1" i="0" u="none" strike="noStrike" cap="none" baseline="0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Windows XP (has no</a:t>
            </a:r>
            <a:r>
              <a:rPr lang="nl-NL" sz="3600" b="1" i="0" u="none" strike="noStrike" cap="non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SNI support)</a:t>
            </a:r>
            <a:endParaRPr lang="nl-NL" sz="3600" b="1" i="0" u="none" strike="noStrike" cap="none" baseline="0" dirty="0" smtClean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978" y="2564904"/>
            <a:ext cx="4241006" cy="2628900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05633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ofile-paul-bw-width-smal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923" y="1268763"/>
            <a:ext cx="5694633" cy="350438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Business Development </a:t>
            </a:r>
            <a:r>
              <a:rPr lang="en-US" dirty="0" smtClean="0">
                <a:latin typeface="Calibri"/>
                <a:cs typeface="Calibri"/>
              </a:rPr>
              <a:t>Director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194473" y="1214425"/>
            <a:ext cx="3911639" cy="4786347"/>
          </a:xfrm>
        </p:spPr>
        <p:txBody>
          <a:bodyPr/>
          <a:lstStyle/>
          <a:p>
            <a:r>
              <a:rPr lang="en-US" sz="1600" dirty="0" smtClean="0">
                <a:latin typeface="Calibri"/>
                <a:cs typeface="Calibri"/>
              </a:rPr>
              <a:t>Business Development Director for GlobalSign</a:t>
            </a:r>
            <a:endParaRPr lang="en-US" sz="1600" b="1" dirty="0">
              <a:latin typeface="Calibri"/>
              <a:cs typeface="Calibri"/>
            </a:endParaRPr>
          </a:p>
          <a:p>
            <a:endParaRPr lang="en-US" sz="1600" b="1" dirty="0">
              <a:latin typeface="Calibri"/>
              <a:cs typeface="Calibri"/>
            </a:endParaRPr>
          </a:p>
          <a:p>
            <a:r>
              <a:rPr lang="en-US" sz="1600" dirty="0" smtClean="0">
                <a:latin typeface="Calibri"/>
                <a:cs typeface="Calibri"/>
              </a:rPr>
              <a:t>Previously CTO of a European hosting company</a:t>
            </a:r>
            <a:endParaRPr lang="en-US" sz="1600" dirty="0">
              <a:latin typeface="Calibri"/>
              <a:cs typeface="Calibri"/>
            </a:endParaRPr>
          </a:p>
          <a:p>
            <a:endParaRPr lang="en-US" sz="1600" dirty="0">
              <a:latin typeface="Calibri"/>
              <a:cs typeface="Calibri"/>
            </a:endParaRPr>
          </a:p>
          <a:p>
            <a:r>
              <a:rPr lang="en-US" sz="1600" dirty="0">
                <a:latin typeface="Calibri"/>
                <a:cs typeface="Calibri"/>
              </a:rPr>
              <a:t>Over 10 years of </a:t>
            </a:r>
            <a:r>
              <a:rPr lang="en-US" sz="1600" b="1" dirty="0">
                <a:latin typeface="Calibri"/>
                <a:cs typeface="Calibri"/>
              </a:rPr>
              <a:t>experience in the hosting industry</a:t>
            </a:r>
          </a:p>
          <a:p>
            <a:pPr marL="0" indent="0">
              <a:buNone/>
            </a:pPr>
            <a:endParaRPr lang="en-US" sz="1600" dirty="0">
              <a:latin typeface="Calibri"/>
              <a:cs typeface="Calibri"/>
            </a:endParaRPr>
          </a:p>
          <a:p>
            <a:r>
              <a:rPr lang="en-US" sz="1600" dirty="0">
                <a:latin typeface="Calibri"/>
                <a:cs typeface="Calibri"/>
              </a:rPr>
              <a:t>Expert in digital certificate solutions</a:t>
            </a:r>
          </a:p>
          <a:p>
            <a:endParaRPr lang="en-US" sz="1600" dirty="0">
              <a:latin typeface="Calibri"/>
              <a:cs typeface="Calibri"/>
            </a:endParaRPr>
          </a:p>
          <a:p>
            <a:r>
              <a:rPr lang="en-US" sz="1600" dirty="0">
                <a:latin typeface="Calibri"/>
                <a:cs typeface="Calibri"/>
              </a:rPr>
              <a:t>Dedicated to increasing awareness of the requirements for online security</a:t>
            </a:r>
          </a:p>
          <a:p>
            <a:endParaRPr lang="en-US" sz="1600" dirty="0">
              <a:latin typeface="Calibri"/>
              <a:cs typeface="Calibri"/>
            </a:endParaRPr>
          </a:p>
          <a:p>
            <a:r>
              <a:rPr lang="en-US" sz="1600" dirty="0">
                <a:latin typeface="Calibri"/>
                <a:cs typeface="Calibri"/>
              </a:rPr>
              <a:t>Thinking out of the box, detecting problems and providing </a:t>
            </a:r>
            <a:r>
              <a:rPr lang="en-US" sz="1600" dirty="0" smtClean="0">
                <a:latin typeface="Calibri"/>
                <a:cs typeface="Calibri"/>
              </a:rPr>
              <a:t>solutions</a:t>
            </a:r>
            <a:endParaRPr lang="en-US" sz="1600" dirty="0">
              <a:latin typeface="Calibri"/>
              <a:cs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922" y="5013176"/>
            <a:ext cx="3563408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79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  <p:sp>
        <p:nvSpPr>
          <p:cNvPr id="7" name="Shape 73"/>
          <p:cNvSpPr txBox="1"/>
          <p:nvPr/>
        </p:nvSpPr>
        <p:spPr>
          <a:xfrm>
            <a:off x="464348" y="142879"/>
            <a:ext cx="9101136" cy="644877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</a:pPr>
            <a:r>
              <a:rPr lang="nl-NL" sz="3600" b="1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How Google </a:t>
            </a:r>
            <a:r>
              <a:rPr lang="nl-NL" sz="3600" b="1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nl-NL" sz="3600" b="1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mplemented</a:t>
            </a:r>
            <a:r>
              <a:rPr lang="nl-NL" sz="3600" b="1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nl-NL" sz="3600" b="1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this</a:t>
            </a:r>
            <a:endParaRPr lang="nl-NL" sz="3600" b="1" i="0" u="none" strike="noStrike" cap="none" baseline="0" dirty="0" smtClean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29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No additional costs</a:t>
            </a:r>
          </a:p>
          <a:p>
            <a:endParaRPr lang="en-GB" sz="2400" dirty="0" smtClean="0"/>
          </a:p>
          <a:p>
            <a:r>
              <a:rPr lang="en-GB" dirty="0" smtClean="0"/>
              <a:t>Sites can use all types of certificates (including EV)</a:t>
            </a:r>
          </a:p>
          <a:p>
            <a:endParaRPr lang="en-GB" dirty="0"/>
          </a:p>
          <a:p>
            <a:r>
              <a:rPr lang="en-GB" dirty="0" smtClean="0"/>
              <a:t>One SSL Certificate installed via the regular way, a second SSL Certificate (one per IP) can be updated automatically.</a:t>
            </a:r>
          </a:p>
          <a:p>
            <a:pPr marL="0" indent="0">
              <a:buNone/>
            </a:pPr>
            <a:endParaRPr lang="en-GB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Two SSL Certificates for one site!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546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nvironment and Platform </a:t>
            </a:r>
            <a:r>
              <a:rPr lang="en-US" dirty="0"/>
              <a:t>independent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68" y="1124746"/>
            <a:ext cx="3354373" cy="14520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49" y="3933056"/>
            <a:ext cx="3164014" cy="16837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t="37176" b="33677"/>
          <a:stretch/>
        </p:blipFill>
        <p:spPr>
          <a:xfrm>
            <a:off x="5733088" y="1779154"/>
            <a:ext cx="2676689" cy="576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8556" y="2576787"/>
            <a:ext cx="4630405" cy="1709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5123" y="4286478"/>
            <a:ext cx="2985375" cy="145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0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201" y="1088438"/>
            <a:ext cx="20740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852" y="2606897"/>
            <a:ext cx="1834457" cy="97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214" y="4363275"/>
            <a:ext cx="1834456" cy="147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72" y="2606897"/>
            <a:ext cx="3185473" cy="323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410" y="1127875"/>
            <a:ext cx="624069" cy="64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/>
          <p:nvPr/>
        </p:nvCxnSpPr>
        <p:spPr>
          <a:xfrm>
            <a:off x="1745384" y="1396086"/>
            <a:ext cx="0" cy="5117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7695169" y="3579827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9136034" y="1412288"/>
            <a:ext cx="1625" cy="35315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8775425" y="4943820"/>
            <a:ext cx="3606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754646" y="1396086"/>
            <a:ext cx="21408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379946" y="2924944"/>
            <a:ext cx="35395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6447595" y="2935131"/>
            <a:ext cx="33525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8153699" y="1412288"/>
            <a:ext cx="98233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6214133" y="1412288"/>
            <a:ext cx="1094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1550364" y="2136867"/>
            <a:ext cx="390043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45" name="Oval 44"/>
          <p:cNvSpPr/>
          <p:nvPr/>
        </p:nvSpPr>
        <p:spPr>
          <a:xfrm>
            <a:off x="4913294" y="2135427"/>
            <a:ext cx="390043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2</a:t>
            </a:r>
            <a:endParaRPr lang="en-GB" dirty="0"/>
          </a:p>
        </p:txBody>
      </p:sp>
      <p:sp>
        <p:nvSpPr>
          <p:cNvPr id="46" name="Oval 45"/>
          <p:cNvSpPr/>
          <p:nvPr/>
        </p:nvSpPr>
        <p:spPr>
          <a:xfrm>
            <a:off x="7500149" y="2136867"/>
            <a:ext cx="390043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3</a:t>
            </a:r>
            <a:endParaRPr lang="en-GB" dirty="0"/>
          </a:p>
        </p:txBody>
      </p:sp>
      <p:sp>
        <p:nvSpPr>
          <p:cNvPr id="47" name="Oval 46"/>
          <p:cNvSpPr/>
          <p:nvPr/>
        </p:nvSpPr>
        <p:spPr>
          <a:xfrm>
            <a:off x="7500149" y="3915367"/>
            <a:ext cx="390043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4</a:t>
            </a:r>
            <a:endParaRPr lang="en-GB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876" y="2606897"/>
            <a:ext cx="2708719" cy="3249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88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5" grpId="0" animBg="1"/>
      <p:bldP spid="46" grpId="0" animBg="1"/>
      <p:bldP spid="4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Lets create a </a:t>
            </a:r>
            <a:r>
              <a:rPr lang="en-US" dirty="0" smtClean="0"/>
              <a:t>few sites </a:t>
            </a:r>
            <a:r>
              <a:rPr lang="en-US" dirty="0" smtClean="0"/>
              <a:t>in </a:t>
            </a:r>
            <a:r>
              <a:rPr lang="en-US" dirty="0" err="1" smtClean="0"/>
              <a:t>DirectAdmin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31989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Completely Automated </a:t>
            </a:r>
            <a:r>
              <a:rPr lang="en-GB" dirty="0"/>
              <a:t>P</a:t>
            </a:r>
            <a:r>
              <a:rPr lang="en-GB" dirty="0" smtClean="0"/>
              <a:t>rocess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607" b="-607"/>
          <a:stretch/>
        </p:blipFill>
        <p:spPr>
          <a:xfrm>
            <a:off x="-5263" y="1003420"/>
            <a:ext cx="9940918" cy="58514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06" y="3068960"/>
            <a:ext cx="8709025" cy="1066800"/>
          </a:xfrm>
          <a:prstGeom prst="rect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06506" y="2132856"/>
            <a:ext cx="88149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52431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Automated domain control validation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29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Agent Redirect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504" y="2420888"/>
            <a:ext cx="8341355" cy="9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11" y="4457714"/>
            <a:ext cx="7179233" cy="17795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497" y="1268761"/>
            <a:ext cx="2088232" cy="10188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t="37176" b="33677"/>
          <a:stretch/>
        </p:blipFill>
        <p:spPr>
          <a:xfrm>
            <a:off x="560512" y="3789040"/>
            <a:ext cx="267668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6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Same site, Different content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28" y="1052736"/>
            <a:ext cx="8442239" cy="519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93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meta-tag authentication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86" y="1340767"/>
            <a:ext cx="9777536" cy="41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66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6506" y="1772816"/>
            <a:ext cx="9101138" cy="2669704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Multiple</a:t>
            </a:r>
            <a:r>
              <a:rPr lang="en-US" sz="6000" dirty="0" smtClean="0">
                <a:solidFill>
                  <a:srgbClr val="000000"/>
                </a:solidFill>
              </a:rPr>
              <a:t> </a:t>
            </a:r>
            <a:r>
              <a:rPr lang="en-US" sz="6000" dirty="0">
                <a:solidFill>
                  <a:srgbClr val="000000"/>
                </a:solidFill>
              </a:rPr>
              <a:t>SSL Certificates on a </a:t>
            </a:r>
            <a:r>
              <a:rPr lang="en-US" sz="6000" dirty="0">
                <a:solidFill>
                  <a:srgbClr val="FF0000"/>
                </a:solidFill>
              </a:rPr>
              <a:t>single IP address</a:t>
            </a:r>
          </a:p>
        </p:txBody>
      </p:sp>
    </p:spTree>
    <p:extLst>
      <p:ext uri="{BB962C8B-B14F-4D97-AF65-F5344CB8AC3E}">
        <p14:creationId xmlns:p14="http://schemas.microsoft.com/office/powerpoint/2010/main" val="118303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meta-tag authentication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" y="1988840"/>
            <a:ext cx="9633520" cy="2233639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560512" y="4247548"/>
            <a:ext cx="8856984" cy="0"/>
          </a:xfrm>
          <a:prstGeom prst="line">
            <a:avLst/>
          </a:prstGeom>
          <a:ln/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59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>
          <a:xfrm>
            <a:off x="2222697" y="1124745"/>
            <a:ext cx="5393804" cy="3510708"/>
          </a:xfrm>
        </p:spPr>
        <p:txBody>
          <a:bodyPr/>
          <a:lstStyle/>
          <a:p>
            <a:pPr marL="0" indent="0" algn="ctr">
              <a:buFont typeface="Wingdings" charset="0"/>
              <a:buNone/>
            </a:pPr>
            <a:r>
              <a:rPr lang="en-GB" sz="3600" b="1" dirty="0">
                <a:latin typeface="Arial" charset="0"/>
              </a:rPr>
              <a:t>Thank </a:t>
            </a:r>
            <a:r>
              <a:rPr lang="en-GB" sz="3600" b="1" dirty="0" smtClean="0">
                <a:latin typeface="Arial" charset="0"/>
              </a:rPr>
              <a:t>you</a:t>
            </a:r>
          </a:p>
          <a:p>
            <a:pPr marL="0" indent="0" algn="ctr">
              <a:buFont typeface="Wingdings" charset="0"/>
              <a:buNone/>
            </a:pPr>
            <a:endParaRPr lang="en-GB" dirty="0" smtClean="0">
              <a:latin typeface="Arial" charset="0"/>
            </a:endParaRPr>
          </a:p>
          <a:p>
            <a:pPr marL="0" indent="0" algn="ctr">
              <a:buFont typeface="Wingdings" charset="0"/>
              <a:buNone/>
            </a:pPr>
            <a:r>
              <a:rPr lang="en-GB" dirty="0" smtClean="0">
                <a:latin typeface="Arial" charset="0"/>
              </a:rPr>
              <a:t>Paul van Brouwershaven</a:t>
            </a:r>
          </a:p>
          <a:p>
            <a:pPr marL="0" indent="0" algn="ctr">
              <a:buFont typeface="Wingdings" charset="0"/>
              <a:buNone/>
            </a:pPr>
            <a:r>
              <a:rPr lang="en-GB" sz="2000" dirty="0" smtClean="0">
                <a:latin typeface="Arial" charset="0"/>
                <a:hlinkClick r:id="rId3"/>
              </a:rPr>
              <a:t>paul.vanbrouwershaven@globalsign.com</a:t>
            </a:r>
            <a:endParaRPr lang="en-GB" sz="2000" dirty="0" smtClean="0">
              <a:latin typeface="Arial" charset="0"/>
            </a:endParaRPr>
          </a:p>
          <a:p>
            <a:pPr marL="0" indent="0" algn="ctr">
              <a:buFont typeface="Wingdings" charset="0"/>
              <a:buNone/>
            </a:pPr>
            <a:r>
              <a:rPr lang="en-GB" sz="2000" dirty="0" smtClean="0">
                <a:latin typeface="Arial" charset="0"/>
              </a:rPr>
              <a:t/>
            </a:r>
            <a:br>
              <a:rPr lang="en-GB" sz="2000" dirty="0" smtClean="0">
                <a:latin typeface="Arial" charset="0"/>
              </a:rPr>
            </a:br>
            <a:endParaRPr lang="en-GB" sz="2000" dirty="0">
              <a:latin typeface="Arial" charset="0"/>
            </a:endParaRPr>
          </a:p>
          <a:p>
            <a:pPr marL="0" indent="0" algn="ctr">
              <a:buFont typeface="Wingdings" charset="0"/>
              <a:buNone/>
            </a:pPr>
            <a:r>
              <a:rPr lang="en-GB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charset="0"/>
              </a:rPr>
              <a:t>     @</a:t>
            </a:r>
            <a:r>
              <a:rPr lang="en-GB" sz="2400" b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charset="0"/>
              </a:rPr>
              <a:t>vanbroup</a:t>
            </a:r>
            <a:endParaRPr lang="en-GB" sz="2800" b="1" dirty="0" smtClean="0">
              <a:solidFill>
                <a:schemeClr val="bg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pic>
        <p:nvPicPr>
          <p:cNvPr id="26628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6685" y="4797157"/>
            <a:ext cx="5850489" cy="115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8801" y="3429000"/>
            <a:ext cx="117013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3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demands and requirements for SSL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723" y="4653136"/>
            <a:ext cx="4622800" cy="1358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497" y="1268760"/>
            <a:ext cx="852274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n-lt"/>
                <a:cs typeface="Century Gothic"/>
              </a:rPr>
              <a:t>Article 17 of Directive 95/46/EC of the European Parliament</a:t>
            </a:r>
          </a:p>
          <a:p>
            <a:r>
              <a:rPr lang="en-US" dirty="0">
                <a:solidFill>
                  <a:schemeClr val="bg1"/>
                </a:solidFill>
                <a:latin typeface="+mn-lt"/>
                <a:cs typeface="Century Gothic"/>
              </a:rPr>
              <a:t>Security of 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Century Gothic"/>
              </a:rPr>
              <a:t>processing</a:t>
            </a:r>
          </a:p>
          <a:p>
            <a:endParaRPr lang="en-US" sz="1000" dirty="0">
              <a:solidFill>
                <a:schemeClr val="bg1"/>
              </a:solidFill>
              <a:latin typeface="+mn-lt"/>
              <a:cs typeface="Century Gothic"/>
            </a:endParaRPr>
          </a:p>
          <a:p>
            <a:r>
              <a:rPr lang="en-US" sz="1000" dirty="0" smtClean="0">
                <a:solidFill>
                  <a:schemeClr val="bg1"/>
                </a:solidFill>
                <a:latin typeface="Century Gothic"/>
                <a:cs typeface="Century Gothic"/>
              </a:rPr>
              <a:t>Member </a:t>
            </a:r>
            <a:r>
              <a:rPr lang="en-US" sz="1000" dirty="0">
                <a:solidFill>
                  <a:schemeClr val="bg1"/>
                </a:solidFill>
                <a:latin typeface="Century Gothic"/>
                <a:cs typeface="Century Gothic"/>
              </a:rPr>
              <a:t>States shall provide that the controller </a:t>
            </a:r>
            <a:r>
              <a:rPr lang="en-US" u="sng" dirty="0">
                <a:solidFill>
                  <a:srgbClr val="C0504D"/>
                </a:solidFill>
                <a:latin typeface="Century Gothic"/>
                <a:cs typeface="Century Gothic"/>
              </a:rPr>
              <a:t>must implement </a:t>
            </a:r>
            <a:r>
              <a:rPr lang="en-US" sz="1000" dirty="0">
                <a:solidFill>
                  <a:schemeClr val="bg1"/>
                </a:solidFill>
                <a:latin typeface="Century Gothic"/>
                <a:cs typeface="Century Gothic"/>
              </a:rPr>
              <a:t>appropriate </a:t>
            </a:r>
            <a:r>
              <a:rPr lang="en-US" u="sng" dirty="0">
                <a:solidFill>
                  <a:srgbClr val="C0504D"/>
                </a:solidFill>
                <a:latin typeface="Century Gothic"/>
                <a:cs typeface="Century Gothic"/>
              </a:rPr>
              <a:t>technical </a:t>
            </a:r>
            <a:r>
              <a:rPr lang="en-US" sz="1000" dirty="0">
                <a:solidFill>
                  <a:schemeClr val="bg1"/>
                </a:solidFill>
                <a:latin typeface="Century Gothic"/>
                <a:cs typeface="Century Gothic"/>
              </a:rPr>
              <a:t>and organizational measures </a:t>
            </a:r>
            <a:r>
              <a:rPr lang="en-US" u="sng" dirty="0">
                <a:solidFill>
                  <a:srgbClr val="C0504D"/>
                </a:solidFill>
                <a:latin typeface="Century Gothic"/>
                <a:cs typeface="Century Gothic"/>
              </a:rPr>
              <a:t>to protect personal data</a:t>
            </a:r>
            <a:r>
              <a:rPr lang="en-US" dirty="0">
                <a:solidFill>
                  <a:srgbClr val="C0504D"/>
                </a:solidFill>
                <a:latin typeface="Century Gothic"/>
                <a:cs typeface="Century Gothic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Century Gothic"/>
                <a:cs typeface="Century Gothic"/>
              </a:rPr>
              <a:t>against accidental or unlawful </a:t>
            </a:r>
            <a:r>
              <a:rPr lang="en-US" sz="1000" dirty="0" smtClean="0">
                <a:solidFill>
                  <a:schemeClr val="bg1"/>
                </a:solidFill>
                <a:latin typeface="Century Gothic"/>
                <a:cs typeface="Century Gothic"/>
              </a:rPr>
              <a:t>destruction or </a:t>
            </a:r>
            <a:r>
              <a:rPr lang="en-US" sz="1000" dirty="0">
                <a:solidFill>
                  <a:schemeClr val="bg1"/>
                </a:solidFill>
                <a:latin typeface="Century Gothic"/>
                <a:cs typeface="Century Gothic"/>
              </a:rPr>
              <a:t>accidental </a:t>
            </a:r>
            <a:r>
              <a:rPr lang="en-US" u="sng" dirty="0">
                <a:solidFill>
                  <a:srgbClr val="C0504D"/>
                </a:solidFill>
                <a:latin typeface="Century Gothic"/>
                <a:cs typeface="Century Gothic"/>
              </a:rPr>
              <a:t>loss, alteration</a:t>
            </a:r>
            <a:r>
              <a:rPr lang="en-US" sz="1000" dirty="0">
                <a:solidFill>
                  <a:schemeClr val="bg1"/>
                </a:solidFill>
                <a:latin typeface="Century Gothic"/>
                <a:cs typeface="Century Gothic"/>
              </a:rPr>
              <a:t>, unauthorized disclosure or </a:t>
            </a:r>
            <a:r>
              <a:rPr lang="en-US" u="sng" dirty="0">
                <a:solidFill>
                  <a:srgbClr val="C0504D"/>
                </a:solidFill>
                <a:latin typeface="Century Gothic"/>
                <a:cs typeface="Century Gothic"/>
              </a:rPr>
              <a:t>access</a:t>
            </a:r>
            <a:r>
              <a:rPr lang="en-US" sz="1000" dirty="0">
                <a:solidFill>
                  <a:schemeClr val="bg1"/>
                </a:solidFill>
                <a:latin typeface="Century Gothic"/>
                <a:cs typeface="Century Gothic"/>
              </a:rPr>
              <a:t>, in particular where the processing involves the </a:t>
            </a:r>
            <a:r>
              <a:rPr lang="en-US" u="sng" dirty="0">
                <a:solidFill>
                  <a:srgbClr val="C0504D"/>
                </a:solidFill>
                <a:latin typeface="Century Gothic"/>
                <a:cs typeface="Century Gothic"/>
              </a:rPr>
              <a:t>transmission of data over a network</a:t>
            </a:r>
            <a:r>
              <a:rPr lang="en-US" sz="1000" dirty="0">
                <a:solidFill>
                  <a:schemeClr val="bg1"/>
                </a:solidFill>
                <a:latin typeface="Century Gothic"/>
                <a:cs typeface="Century Gothic"/>
              </a:rPr>
              <a:t>, and against all other unlawful forms of </a:t>
            </a:r>
            <a:r>
              <a:rPr lang="en-US" sz="1000" dirty="0" smtClean="0">
                <a:solidFill>
                  <a:schemeClr val="bg1"/>
                </a:solidFill>
                <a:latin typeface="Century Gothic"/>
                <a:cs typeface="Century Gothic"/>
              </a:rPr>
              <a:t>processing. Having </a:t>
            </a:r>
            <a:r>
              <a:rPr lang="en-US" sz="1000" dirty="0">
                <a:solidFill>
                  <a:schemeClr val="bg1"/>
                </a:solidFill>
                <a:latin typeface="Century Gothic"/>
                <a:cs typeface="Century Gothic"/>
              </a:rPr>
              <a:t>regard to the state of the art and the cost of their implementation, such measures shall ensure a level of security appropriate to the risks represented by the processing and the nature of the data to be protected</a:t>
            </a:r>
            <a:r>
              <a:rPr lang="en-US" sz="1000" dirty="0" smtClean="0">
                <a:solidFill>
                  <a:schemeClr val="bg1"/>
                </a:solidFill>
                <a:latin typeface="Century Gothic"/>
                <a:cs typeface="Century Gothic"/>
              </a:rPr>
              <a:t>.</a:t>
            </a:r>
          </a:p>
          <a:p>
            <a:pPr marL="228600" indent="-228600">
              <a:buAutoNum type="arabicPeriod"/>
            </a:pPr>
            <a:endParaRPr lang="en-US" sz="10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06" y="3717032"/>
            <a:ext cx="2820458" cy="774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7286" y="3501008"/>
            <a:ext cx="2028225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1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Each SSL Certificate needs its own IP</a:t>
            </a:r>
            <a:endParaRPr lang="en-US" dirty="0"/>
          </a:p>
        </p:txBody>
      </p:sp>
      <p:pic>
        <p:nvPicPr>
          <p:cNvPr id="6" name="Picture 5" descr="_MG_823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trans="32000" pencilSize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563" y="980728"/>
            <a:ext cx="10063118" cy="619268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3613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6506" y="1772816"/>
            <a:ext cx="9101138" cy="2669704"/>
          </a:xfrm>
        </p:spPr>
        <p:txBody>
          <a:bodyPr/>
          <a:lstStyle/>
          <a:p>
            <a:pPr algn="ctr"/>
            <a:r>
              <a:rPr lang="en-US" sz="6000" dirty="0" smtClean="0"/>
              <a:t>Why do I need a </a:t>
            </a:r>
            <a:br>
              <a:rPr lang="en-US" sz="6000" dirty="0" smtClean="0"/>
            </a:br>
            <a:r>
              <a:rPr lang="en-US" sz="6000" dirty="0" smtClean="0"/>
              <a:t>dedicated IP address?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87592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Request on a non-secure connection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96618601"/>
              </p:ext>
            </p:extLst>
          </p:nvPr>
        </p:nvGraphicFramePr>
        <p:xfrm>
          <a:off x="1003552" y="1448676"/>
          <a:ext cx="8083910" cy="4212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2714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85104</TotalTime>
  <Words>1296</Words>
  <Application>Microsoft Macintosh PowerPoint</Application>
  <PresentationFormat>A4 Paper (210x297 mm)</PresentationFormat>
  <Paragraphs>228</Paragraphs>
  <Slides>51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A tutorial on how you can host multiple SSL Certificates on a single IP address without losing any backward compatibility</vt:lpstr>
      <vt:lpstr>Paul van Brouwershaven</vt:lpstr>
      <vt:lpstr>Netherlands</vt:lpstr>
      <vt:lpstr>Business Development Director</vt:lpstr>
      <vt:lpstr>Multiple SSL Certificates on a single IP address</vt:lpstr>
      <vt:lpstr>More demands and requirements for SSL</vt:lpstr>
      <vt:lpstr>Each SSL Certificate needs its own IP</vt:lpstr>
      <vt:lpstr>Why do I need a  dedicated IP address?</vt:lpstr>
      <vt:lpstr>Request on a non-secure connection</vt:lpstr>
      <vt:lpstr>Host: www.domain.com</vt:lpstr>
      <vt:lpstr>Request on a secure connection</vt:lpstr>
      <vt:lpstr>Server Name Indication (SNI)</vt:lpstr>
      <vt:lpstr>Request on a secure connection</vt:lpstr>
      <vt:lpstr>Testing SNI with OpenSSL</vt:lpstr>
      <vt:lpstr>The SSL/TLS handshake</vt:lpstr>
      <vt:lpstr>Applications with no SNI Support</vt:lpstr>
      <vt:lpstr>Windows XP with SNI</vt:lpstr>
      <vt:lpstr>Operating System Usage - Win XP – per continent</vt:lpstr>
      <vt:lpstr>Worldwide Operating System Usage - Win XP: 21%</vt:lpstr>
      <vt:lpstr>Internet Explorer market share – Per continent</vt:lpstr>
      <vt:lpstr>Worldwide Internet Explorer market share – 25% </vt:lpstr>
      <vt:lpstr>Or 8% of your world wide visitors?</vt:lpstr>
      <vt:lpstr>Should I use/offer SNI for SSL sites?</vt:lpstr>
      <vt:lpstr>Should I use/offer SNI for SSL sites?</vt:lpstr>
      <vt:lpstr>What are the alternative solutions?</vt:lpstr>
      <vt:lpstr>A multi-domain SSL Certificate</vt:lpstr>
      <vt:lpstr>Multi-domain certificates</vt:lpstr>
      <vt:lpstr>Control of the Private Key</vt:lpstr>
      <vt:lpstr>Certificate Size</vt:lpstr>
      <vt:lpstr>Certificate Growth</vt:lpstr>
      <vt:lpstr>Maximum Certificate Size</vt:lpstr>
      <vt:lpstr>Maximum Certificate Size</vt:lpstr>
      <vt:lpstr>Performance of multi-domain certificates</vt:lpstr>
      <vt:lpstr>Every 100ms delay costs 1% of sales</vt:lpstr>
      <vt:lpstr>The disadvantages of multi-domain certs</vt:lpstr>
      <vt:lpstr>What if we could use the best of both solutions?  92% SNI  / 8% CloudSSL</vt:lpstr>
      <vt:lpstr>SNI combined with CloudSSL</vt:lpstr>
      <vt:lpstr>PowerPoint Presentation</vt:lpstr>
      <vt:lpstr>PowerPoint Presentation</vt:lpstr>
      <vt:lpstr>PowerPoint Presentation</vt:lpstr>
      <vt:lpstr>Two SSL Certificates for one site!</vt:lpstr>
      <vt:lpstr>Environment and Platform independent</vt:lpstr>
      <vt:lpstr>How does it work?</vt:lpstr>
      <vt:lpstr>Lets create a few sites in DirectAdmin</vt:lpstr>
      <vt:lpstr>Completely Automated Process</vt:lpstr>
      <vt:lpstr>Automated domain control validation</vt:lpstr>
      <vt:lpstr>User Agent Redirect</vt:lpstr>
      <vt:lpstr>Same site, Different content</vt:lpstr>
      <vt:lpstr>Using meta-tag authentication</vt:lpstr>
      <vt:lpstr>Using meta-tag authentication</vt:lpstr>
      <vt:lpstr>PowerPoint Presentation</vt:lpstr>
    </vt:vector>
  </TitlesOfParts>
  <Manager/>
  <Company>GlobalSign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IPv4 Shortage Multiple SSL Certificates on a single IP address</dc:title>
  <dc:subject/>
  <dc:creator>Paul van Brouwershaven</dc:creator>
  <cp:keywords/>
  <dc:description/>
  <cp:lastModifiedBy>Paul van Brouwershaven</cp:lastModifiedBy>
  <cp:revision>1714</cp:revision>
  <cp:lastPrinted>2013-09-30T13:06:35Z</cp:lastPrinted>
  <dcterms:created xsi:type="dcterms:W3CDTF">2007-05-01T08:35:47Z</dcterms:created>
  <dcterms:modified xsi:type="dcterms:W3CDTF">2013-10-10T14:54:16Z</dcterms:modified>
  <cp:category/>
</cp:coreProperties>
</file>